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12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 userDrawn="1"/>
        </p:nvGrpSpPr>
        <p:grpSpPr>
          <a:xfrm>
            <a:off x="1" y="0"/>
            <a:ext cx="12197484" cy="6858000"/>
            <a:chOff x="0" y="0"/>
            <a:chExt cx="17348379" cy="9754076"/>
          </a:xfrm>
        </p:grpSpPr>
        <p:grpSp>
          <p:nvGrpSpPr>
            <p:cNvPr id="7" name="Google Shape;44;p1"/>
            <p:cNvGrpSpPr/>
            <p:nvPr userDrawn="1"/>
          </p:nvGrpSpPr>
          <p:grpSpPr>
            <a:xfrm>
              <a:off x="8639354" y="0"/>
              <a:ext cx="8709025" cy="9754076"/>
              <a:chOff x="8639354" y="0"/>
              <a:chExt cx="8709025" cy="9754076"/>
            </a:xfrm>
          </p:grpSpPr>
          <p:sp>
            <p:nvSpPr>
              <p:cNvPr id="8" name="Google Shape;45;p1"/>
              <p:cNvSpPr/>
              <p:nvPr/>
            </p:nvSpPr>
            <p:spPr>
              <a:xfrm>
                <a:off x="8639354" y="0"/>
                <a:ext cx="8709025" cy="8901430"/>
              </a:xfrm>
              <a:custGeom>
                <a:avLst/>
                <a:gdLst/>
                <a:ahLst/>
                <a:cxnLst/>
                <a:rect l="l" t="t" r="r" b="b"/>
                <a:pathLst>
                  <a:path w="8709025" h="8901430" extrusionOk="0">
                    <a:moveTo>
                      <a:pt x="8708844" y="0"/>
                    </a:moveTo>
                    <a:lnTo>
                      <a:pt x="2448025" y="0"/>
                    </a:lnTo>
                    <a:lnTo>
                      <a:pt x="328461" y="4305139"/>
                    </a:lnTo>
                    <a:lnTo>
                      <a:pt x="307422" y="4348686"/>
                    </a:lnTo>
                    <a:lnTo>
                      <a:pt x="287101" y="4392394"/>
                    </a:lnTo>
                    <a:lnTo>
                      <a:pt x="267497" y="4436255"/>
                    </a:lnTo>
                    <a:lnTo>
                      <a:pt x="248606" y="4480263"/>
                    </a:lnTo>
                    <a:lnTo>
                      <a:pt x="230427" y="4524412"/>
                    </a:lnTo>
                    <a:lnTo>
                      <a:pt x="212958" y="4568693"/>
                    </a:lnTo>
                    <a:lnTo>
                      <a:pt x="196195" y="4613101"/>
                    </a:lnTo>
                    <a:lnTo>
                      <a:pt x="180138" y="4657630"/>
                    </a:lnTo>
                    <a:lnTo>
                      <a:pt x="164782" y="4702271"/>
                    </a:lnTo>
                    <a:lnTo>
                      <a:pt x="150127" y="4747018"/>
                    </a:lnTo>
                    <a:lnTo>
                      <a:pt x="136169" y="4791865"/>
                    </a:lnTo>
                    <a:lnTo>
                      <a:pt x="122907" y="4836805"/>
                    </a:lnTo>
                    <a:lnTo>
                      <a:pt x="110339" y="4881830"/>
                    </a:lnTo>
                    <a:lnTo>
                      <a:pt x="98460" y="4926935"/>
                    </a:lnTo>
                    <a:lnTo>
                      <a:pt x="87271" y="4972111"/>
                    </a:lnTo>
                    <a:lnTo>
                      <a:pt x="76768" y="5017354"/>
                    </a:lnTo>
                    <a:lnTo>
                      <a:pt x="66949" y="5062655"/>
                    </a:lnTo>
                    <a:lnTo>
                      <a:pt x="57811" y="5108008"/>
                    </a:lnTo>
                    <a:lnTo>
                      <a:pt x="49353" y="5153406"/>
                    </a:lnTo>
                    <a:lnTo>
                      <a:pt x="41571" y="5198843"/>
                    </a:lnTo>
                    <a:lnTo>
                      <a:pt x="34465" y="5244312"/>
                    </a:lnTo>
                    <a:lnTo>
                      <a:pt x="28030" y="5289805"/>
                    </a:lnTo>
                    <a:lnTo>
                      <a:pt x="22266" y="5335316"/>
                    </a:lnTo>
                    <a:lnTo>
                      <a:pt x="17170" y="5380838"/>
                    </a:lnTo>
                    <a:lnTo>
                      <a:pt x="12739" y="5426365"/>
                    </a:lnTo>
                    <a:lnTo>
                      <a:pt x="8971" y="5471890"/>
                    </a:lnTo>
                    <a:lnTo>
                      <a:pt x="5864" y="5517406"/>
                    </a:lnTo>
                    <a:lnTo>
                      <a:pt x="3416" y="5562906"/>
                    </a:lnTo>
                    <a:lnTo>
                      <a:pt x="1624" y="5608383"/>
                    </a:lnTo>
                    <a:lnTo>
                      <a:pt x="486" y="5653830"/>
                    </a:lnTo>
                    <a:lnTo>
                      <a:pt x="0" y="5699242"/>
                    </a:lnTo>
                    <a:lnTo>
                      <a:pt x="162" y="5744610"/>
                    </a:lnTo>
                    <a:lnTo>
                      <a:pt x="972" y="5789929"/>
                    </a:lnTo>
                    <a:lnTo>
                      <a:pt x="2427" y="5835191"/>
                    </a:lnTo>
                    <a:lnTo>
                      <a:pt x="4524" y="5880390"/>
                    </a:lnTo>
                    <a:lnTo>
                      <a:pt x="7261" y="5925518"/>
                    </a:lnTo>
                    <a:lnTo>
                      <a:pt x="10635" y="5970570"/>
                    </a:lnTo>
                    <a:lnTo>
                      <a:pt x="14646" y="6015538"/>
                    </a:lnTo>
                    <a:lnTo>
                      <a:pt x="19289" y="6060415"/>
                    </a:lnTo>
                    <a:lnTo>
                      <a:pt x="24563" y="6105195"/>
                    </a:lnTo>
                    <a:lnTo>
                      <a:pt x="30466" y="6149872"/>
                    </a:lnTo>
                    <a:lnTo>
                      <a:pt x="36995" y="6194437"/>
                    </a:lnTo>
                    <a:lnTo>
                      <a:pt x="44148" y="6238885"/>
                    </a:lnTo>
                    <a:lnTo>
                      <a:pt x="51923" y="6283208"/>
                    </a:lnTo>
                    <a:lnTo>
                      <a:pt x="60317" y="6327400"/>
                    </a:lnTo>
                    <a:lnTo>
                      <a:pt x="69328" y="6371454"/>
                    </a:lnTo>
                    <a:lnTo>
                      <a:pt x="78953" y="6415363"/>
                    </a:lnTo>
                    <a:lnTo>
                      <a:pt x="89192" y="6459121"/>
                    </a:lnTo>
                    <a:lnTo>
                      <a:pt x="100040" y="6502720"/>
                    </a:lnTo>
                    <a:lnTo>
                      <a:pt x="111496" y="6546154"/>
                    </a:lnTo>
                    <a:lnTo>
                      <a:pt x="123557" y="6589417"/>
                    </a:lnTo>
                    <a:lnTo>
                      <a:pt x="136221" y="6632500"/>
                    </a:lnTo>
                    <a:lnTo>
                      <a:pt x="149487" y="6675399"/>
                    </a:lnTo>
                    <a:lnTo>
                      <a:pt x="163351" y="6718105"/>
                    </a:lnTo>
                    <a:lnTo>
                      <a:pt x="177811" y="6760612"/>
                    </a:lnTo>
                    <a:lnTo>
                      <a:pt x="192865" y="6802913"/>
                    </a:lnTo>
                    <a:lnTo>
                      <a:pt x="208511" y="6845001"/>
                    </a:lnTo>
                    <a:lnTo>
                      <a:pt x="224746" y="6886870"/>
                    </a:lnTo>
                    <a:lnTo>
                      <a:pt x="241568" y="6928513"/>
                    </a:lnTo>
                    <a:lnTo>
                      <a:pt x="258975" y="6969923"/>
                    </a:lnTo>
                    <a:lnTo>
                      <a:pt x="276964" y="7011093"/>
                    </a:lnTo>
                    <a:lnTo>
                      <a:pt x="295533" y="7052017"/>
                    </a:lnTo>
                    <a:lnTo>
                      <a:pt x="314680" y="7092687"/>
                    </a:lnTo>
                    <a:lnTo>
                      <a:pt x="334402" y="7133098"/>
                    </a:lnTo>
                    <a:lnTo>
                      <a:pt x="354698" y="7173241"/>
                    </a:lnTo>
                    <a:lnTo>
                      <a:pt x="375564" y="7213111"/>
                    </a:lnTo>
                    <a:lnTo>
                      <a:pt x="396999" y="7252700"/>
                    </a:lnTo>
                    <a:lnTo>
                      <a:pt x="419001" y="7292002"/>
                    </a:lnTo>
                    <a:lnTo>
                      <a:pt x="441566" y="7331010"/>
                    </a:lnTo>
                    <a:lnTo>
                      <a:pt x="464692" y="7369717"/>
                    </a:lnTo>
                    <a:lnTo>
                      <a:pt x="488379" y="7408117"/>
                    </a:lnTo>
                    <a:lnTo>
                      <a:pt x="512622" y="7446202"/>
                    </a:lnTo>
                    <a:lnTo>
                      <a:pt x="537419" y="7483966"/>
                    </a:lnTo>
                    <a:lnTo>
                      <a:pt x="562770" y="7521402"/>
                    </a:lnTo>
                    <a:lnTo>
                      <a:pt x="588670" y="7558504"/>
                    </a:lnTo>
                    <a:lnTo>
                      <a:pt x="615118" y="7595264"/>
                    </a:lnTo>
                    <a:lnTo>
                      <a:pt x="642111" y="7631675"/>
                    </a:lnTo>
                    <a:lnTo>
                      <a:pt x="669648" y="7667732"/>
                    </a:lnTo>
                    <a:lnTo>
                      <a:pt x="697725" y="7703426"/>
                    </a:lnTo>
                    <a:lnTo>
                      <a:pt x="726341" y="7738752"/>
                    </a:lnTo>
                    <a:lnTo>
                      <a:pt x="755494" y="7773703"/>
                    </a:lnTo>
                    <a:lnTo>
                      <a:pt x="785180" y="7808271"/>
                    </a:lnTo>
                    <a:lnTo>
                      <a:pt x="815398" y="7842451"/>
                    </a:lnTo>
                    <a:lnTo>
                      <a:pt x="846145" y="7876234"/>
                    </a:lnTo>
                    <a:lnTo>
                      <a:pt x="877419" y="7909615"/>
                    </a:lnTo>
                    <a:lnTo>
                      <a:pt x="909218" y="7942587"/>
                    </a:lnTo>
                    <a:lnTo>
                      <a:pt x="941539" y="7975143"/>
                    </a:lnTo>
                    <a:lnTo>
                      <a:pt x="974380" y="8007275"/>
                    </a:lnTo>
                    <a:lnTo>
                      <a:pt x="1007739" y="8038978"/>
                    </a:lnTo>
                    <a:lnTo>
                      <a:pt x="1041613" y="8070245"/>
                    </a:lnTo>
                    <a:lnTo>
                      <a:pt x="1076001" y="8101068"/>
                    </a:lnTo>
                    <a:lnTo>
                      <a:pt x="1110900" y="8131441"/>
                    </a:lnTo>
                    <a:lnTo>
                      <a:pt x="1146307" y="8161357"/>
                    </a:lnTo>
                    <a:lnTo>
                      <a:pt x="1182220" y="8190810"/>
                    </a:lnTo>
                    <a:lnTo>
                      <a:pt x="1218637" y="8219792"/>
                    </a:lnTo>
                    <a:lnTo>
                      <a:pt x="1255556" y="8248297"/>
                    </a:lnTo>
                    <a:lnTo>
                      <a:pt x="1292974" y="8276319"/>
                    </a:lnTo>
                    <a:lnTo>
                      <a:pt x="1330889" y="8303849"/>
                    </a:lnTo>
                    <a:lnTo>
                      <a:pt x="1369299" y="8330882"/>
                    </a:lnTo>
                    <a:lnTo>
                      <a:pt x="1408201" y="8357410"/>
                    </a:lnTo>
                    <a:lnTo>
                      <a:pt x="1447593" y="8383428"/>
                    </a:lnTo>
                    <a:lnTo>
                      <a:pt x="1487473" y="8408927"/>
                    </a:lnTo>
                    <a:lnTo>
                      <a:pt x="1527838" y="8433902"/>
                    </a:lnTo>
                    <a:lnTo>
                      <a:pt x="1568687" y="8458345"/>
                    </a:lnTo>
                    <a:lnTo>
                      <a:pt x="1610017" y="8482250"/>
                    </a:lnTo>
                    <a:lnTo>
                      <a:pt x="1651824" y="8505610"/>
                    </a:lnTo>
                    <a:lnTo>
                      <a:pt x="1694109" y="8528418"/>
                    </a:lnTo>
                    <a:lnTo>
                      <a:pt x="1736867" y="8550668"/>
                    </a:lnTo>
                    <a:lnTo>
                      <a:pt x="1780097" y="8572352"/>
                    </a:lnTo>
                    <a:lnTo>
                      <a:pt x="1823644" y="8593391"/>
                    </a:lnTo>
                    <a:lnTo>
                      <a:pt x="1867352" y="8613712"/>
                    </a:lnTo>
                    <a:lnTo>
                      <a:pt x="1911213" y="8633316"/>
                    </a:lnTo>
                    <a:lnTo>
                      <a:pt x="1955222" y="8652207"/>
                    </a:lnTo>
                    <a:lnTo>
                      <a:pt x="1999370" y="8670386"/>
                    </a:lnTo>
                    <a:lnTo>
                      <a:pt x="2043652" y="8687855"/>
                    </a:lnTo>
                    <a:lnTo>
                      <a:pt x="2088061" y="8704618"/>
                    </a:lnTo>
                    <a:lnTo>
                      <a:pt x="2132589" y="8720676"/>
                    </a:lnTo>
                    <a:lnTo>
                      <a:pt x="2177231" y="8736031"/>
                    </a:lnTo>
                    <a:lnTo>
                      <a:pt x="2221978" y="8750686"/>
                    </a:lnTo>
                    <a:lnTo>
                      <a:pt x="2266825" y="8764644"/>
                    </a:lnTo>
                    <a:lnTo>
                      <a:pt x="2311765" y="8777906"/>
                    </a:lnTo>
                    <a:lnTo>
                      <a:pt x="2356791" y="8790475"/>
                    </a:lnTo>
                    <a:lnTo>
                      <a:pt x="2401896" y="8802353"/>
                    </a:lnTo>
                    <a:lnTo>
                      <a:pt x="2447073" y="8813542"/>
                    </a:lnTo>
                    <a:lnTo>
                      <a:pt x="2492316" y="8824045"/>
                    </a:lnTo>
                    <a:lnTo>
                      <a:pt x="2537617" y="8833865"/>
                    </a:lnTo>
                    <a:lnTo>
                      <a:pt x="2582970" y="8843002"/>
                    </a:lnTo>
                    <a:lnTo>
                      <a:pt x="2628369" y="8851461"/>
                    </a:lnTo>
                    <a:lnTo>
                      <a:pt x="2673806" y="8859242"/>
                    </a:lnTo>
                    <a:lnTo>
                      <a:pt x="2719274" y="8866349"/>
                    </a:lnTo>
                    <a:lnTo>
                      <a:pt x="2764768" y="8872783"/>
                    </a:lnTo>
                    <a:lnTo>
                      <a:pt x="2810279" y="8878547"/>
                    </a:lnTo>
                    <a:lnTo>
                      <a:pt x="2855802" y="8883643"/>
                    </a:lnTo>
                    <a:lnTo>
                      <a:pt x="2901329" y="8888074"/>
                    </a:lnTo>
                    <a:lnTo>
                      <a:pt x="2946854" y="8891842"/>
                    </a:lnTo>
                    <a:lnTo>
                      <a:pt x="2992370" y="8894949"/>
                    </a:lnTo>
                    <a:lnTo>
                      <a:pt x="3037870" y="8897397"/>
                    </a:lnTo>
                    <a:lnTo>
                      <a:pt x="3083347" y="8899189"/>
                    </a:lnTo>
                    <a:lnTo>
                      <a:pt x="3128795" y="8900327"/>
                    </a:lnTo>
                    <a:lnTo>
                      <a:pt x="3174207" y="8900814"/>
                    </a:lnTo>
                    <a:lnTo>
                      <a:pt x="3219575" y="8900651"/>
                    </a:lnTo>
                    <a:lnTo>
                      <a:pt x="3264894" y="8899841"/>
                    </a:lnTo>
                    <a:lnTo>
                      <a:pt x="3310156" y="8898387"/>
                    </a:lnTo>
                    <a:lnTo>
                      <a:pt x="3355355" y="8896290"/>
                    </a:lnTo>
                    <a:lnTo>
                      <a:pt x="3400484" y="8893553"/>
                    </a:lnTo>
                    <a:lnTo>
                      <a:pt x="3445535" y="8890178"/>
                    </a:lnTo>
                    <a:lnTo>
                      <a:pt x="3490504" y="8886168"/>
                    </a:lnTo>
                    <a:lnTo>
                      <a:pt x="3535381" y="8881524"/>
                    </a:lnTo>
                    <a:lnTo>
                      <a:pt x="3580161" y="8876250"/>
                    </a:lnTo>
                    <a:lnTo>
                      <a:pt x="3624838" y="8870347"/>
                    </a:lnTo>
                    <a:lnTo>
                      <a:pt x="3669403" y="8863818"/>
                    </a:lnTo>
                    <a:lnTo>
                      <a:pt x="3713851" y="8856665"/>
                    </a:lnTo>
                    <a:lnTo>
                      <a:pt x="3758174" y="8848890"/>
                    </a:lnTo>
                    <a:lnTo>
                      <a:pt x="3802366" y="8840496"/>
                    </a:lnTo>
                    <a:lnTo>
                      <a:pt x="3846420" y="8831485"/>
                    </a:lnTo>
                    <a:lnTo>
                      <a:pt x="3890329" y="8821860"/>
                    </a:lnTo>
                    <a:lnTo>
                      <a:pt x="3934087" y="8811622"/>
                    </a:lnTo>
                    <a:lnTo>
                      <a:pt x="3977687" y="8800774"/>
                    </a:lnTo>
                    <a:lnTo>
                      <a:pt x="4021121" y="8789318"/>
                    </a:lnTo>
                    <a:lnTo>
                      <a:pt x="4064383" y="8777256"/>
                    </a:lnTo>
                    <a:lnTo>
                      <a:pt x="4107467" y="8764592"/>
                    </a:lnTo>
                    <a:lnTo>
                      <a:pt x="4150365" y="8751326"/>
                    </a:lnTo>
                    <a:lnTo>
                      <a:pt x="4193071" y="8737463"/>
                    </a:lnTo>
                    <a:lnTo>
                      <a:pt x="4235578" y="8723002"/>
                    </a:lnTo>
                    <a:lnTo>
                      <a:pt x="4277879" y="8707948"/>
                    </a:lnTo>
                    <a:lnTo>
                      <a:pt x="4319968" y="8692303"/>
                    </a:lnTo>
                    <a:lnTo>
                      <a:pt x="4361837" y="8676068"/>
                    </a:lnTo>
                    <a:lnTo>
                      <a:pt x="4403480" y="8659246"/>
                    </a:lnTo>
                    <a:lnTo>
                      <a:pt x="4444890" y="8641839"/>
                    </a:lnTo>
                    <a:lnTo>
                      <a:pt x="4486060" y="8623850"/>
                    </a:lnTo>
                    <a:lnTo>
                      <a:pt x="4526983" y="8605280"/>
                    </a:lnTo>
                    <a:lnTo>
                      <a:pt x="4567654" y="8586133"/>
                    </a:lnTo>
                    <a:lnTo>
                      <a:pt x="4608064" y="8566411"/>
                    </a:lnTo>
                    <a:lnTo>
                      <a:pt x="4648207" y="8546115"/>
                    </a:lnTo>
                    <a:lnTo>
                      <a:pt x="4688077" y="8525249"/>
                    </a:lnTo>
                    <a:lnTo>
                      <a:pt x="4727666" y="8503814"/>
                    </a:lnTo>
                    <a:lnTo>
                      <a:pt x="4766968" y="8481813"/>
                    </a:lnTo>
                    <a:lnTo>
                      <a:pt x="4805976" y="8459248"/>
                    </a:lnTo>
                    <a:lnTo>
                      <a:pt x="4844683" y="8436121"/>
                    </a:lnTo>
                    <a:lnTo>
                      <a:pt x="4883082" y="8412435"/>
                    </a:lnTo>
                    <a:lnTo>
                      <a:pt x="4921168" y="8388192"/>
                    </a:lnTo>
                    <a:lnTo>
                      <a:pt x="4958932" y="8363394"/>
                    </a:lnTo>
                    <a:lnTo>
                      <a:pt x="4996368" y="8338044"/>
                    </a:lnTo>
                    <a:lnTo>
                      <a:pt x="5033469" y="8312144"/>
                    </a:lnTo>
                    <a:lnTo>
                      <a:pt x="5070229" y="8285696"/>
                    </a:lnTo>
                    <a:lnTo>
                      <a:pt x="5106640" y="8258702"/>
                    </a:lnTo>
                    <a:lnTo>
                      <a:pt x="5142696" y="8231165"/>
                    </a:lnTo>
                    <a:lnTo>
                      <a:pt x="5178391" y="8203088"/>
                    </a:lnTo>
                    <a:lnTo>
                      <a:pt x="5213717" y="8174472"/>
                    </a:lnTo>
                    <a:lnTo>
                      <a:pt x="5248667" y="8145320"/>
                    </a:lnTo>
                    <a:lnTo>
                      <a:pt x="5283236" y="8115633"/>
                    </a:lnTo>
                    <a:lnTo>
                      <a:pt x="5317415" y="8085416"/>
                    </a:lnTo>
                    <a:lnTo>
                      <a:pt x="5351198" y="8054669"/>
                    </a:lnTo>
                    <a:lnTo>
                      <a:pt x="5384579" y="8023395"/>
                    </a:lnTo>
                    <a:lnTo>
                      <a:pt x="5417551" y="7991596"/>
                    </a:lnTo>
                    <a:lnTo>
                      <a:pt x="5450106" y="7959275"/>
                    </a:lnTo>
                    <a:lnTo>
                      <a:pt x="5482238" y="7926433"/>
                    </a:lnTo>
                    <a:lnTo>
                      <a:pt x="5513941" y="7893074"/>
                    </a:lnTo>
                    <a:lnTo>
                      <a:pt x="5545207" y="7859200"/>
                    </a:lnTo>
                    <a:lnTo>
                      <a:pt x="5576030" y="7824812"/>
                    </a:lnTo>
                    <a:lnTo>
                      <a:pt x="5606403" y="7789914"/>
                    </a:lnTo>
                    <a:lnTo>
                      <a:pt x="5636319" y="7754507"/>
                    </a:lnTo>
                    <a:lnTo>
                      <a:pt x="5665772" y="7718593"/>
                    </a:lnTo>
                    <a:lnTo>
                      <a:pt x="5694754" y="7682176"/>
                    </a:lnTo>
                    <a:lnTo>
                      <a:pt x="5723259" y="7645258"/>
                    </a:lnTo>
                    <a:lnTo>
                      <a:pt x="5751279" y="7607839"/>
                    </a:lnTo>
                    <a:lnTo>
                      <a:pt x="5778809" y="7569924"/>
                    </a:lnTo>
                    <a:lnTo>
                      <a:pt x="5805842" y="7531515"/>
                    </a:lnTo>
                    <a:lnTo>
                      <a:pt x="5832370" y="7492612"/>
                    </a:lnTo>
                    <a:lnTo>
                      <a:pt x="5858387" y="7453220"/>
                    </a:lnTo>
                    <a:lnTo>
                      <a:pt x="5883886" y="7413340"/>
                    </a:lnTo>
                    <a:lnTo>
                      <a:pt x="5908861" y="7372975"/>
                    </a:lnTo>
                    <a:lnTo>
                      <a:pt x="5933304" y="7332126"/>
                    </a:lnTo>
                    <a:lnTo>
                      <a:pt x="5957208" y="7290797"/>
                    </a:lnTo>
                    <a:lnTo>
                      <a:pt x="5980568" y="7248989"/>
                    </a:lnTo>
                    <a:lnTo>
                      <a:pt x="6003376" y="7206705"/>
                    </a:lnTo>
                    <a:lnTo>
                      <a:pt x="6025625" y="7163947"/>
                    </a:lnTo>
                    <a:lnTo>
                      <a:pt x="6047309" y="7120717"/>
                    </a:lnTo>
                    <a:lnTo>
                      <a:pt x="8708844" y="1714761"/>
                    </a:lnTo>
                    <a:lnTo>
                      <a:pt x="8708844" y="0"/>
                    </a:lnTo>
                    <a:close/>
                  </a:path>
                </a:pathLst>
              </a:custGeom>
              <a:solidFill>
                <a:srgbClr val="EEF0F3"/>
              </a:solidFill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9" name="Google Shape;46;p1"/>
              <p:cNvSpPr/>
              <p:nvPr/>
            </p:nvSpPr>
            <p:spPr>
              <a:xfrm>
                <a:off x="13976769" y="7743031"/>
                <a:ext cx="2720975" cy="2011045"/>
              </a:xfrm>
              <a:custGeom>
                <a:avLst/>
                <a:gdLst/>
                <a:ahLst/>
                <a:cxnLst/>
                <a:rect l="l" t="t" r="r" b="b"/>
                <a:pathLst>
                  <a:path w="2720975" h="2011045" extrusionOk="0">
                    <a:moveTo>
                      <a:pt x="1175948" y="0"/>
                    </a:moveTo>
                    <a:lnTo>
                      <a:pt x="1131386" y="4185"/>
                    </a:lnTo>
                    <a:lnTo>
                      <a:pt x="1088185" y="15087"/>
                    </a:lnTo>
                    <a:lnTo>
                      <a:pt x="1047146" y="32436"/>
                    </a:lnTo>
                    <a:lnTo>
                      <a:pt x="1009070" y="55964"/>
                    </a:lnTo>
                    <a:lnTo>
                      <a:pt x="974759" y="85403"/>
                    </a:lnTo>
                    <a:lnTo>
                      <a:pt x="945013" y="120482"/>
                    </a:lnTo>
                    <a:lnTo>
                      <a:pt x="920635" y="160935"/>
                    </a:lnTo>
                    <a:lnTo>
                      <a:pt x="0" y="2010568"/>
                    </a:lnTo>
                    <a:lnTo>
                      <a:pt x="1945200" y="2010568"/>
                    </a:lnTo>
                    <a:lnTo>
                      <a:pt x="2422140" y="1052362"/>
                    </a:lnTo>
                    <a:lnTo>
                      <a:pt x="1598526" y="1052362"/>
                    </a:lnTo>
                    <a:lnTo>
                      <a:pt x="1553402" y="1049562"/>
                    </a:lnTo>
                    <a:lnTo>
                      <a:pt x="1508519" y="1039508"/>
                    </a:lnTo>
                    <a:lnTo>
                      <a:pt x="1464678" y="1021931"/>
                    </a:lnTo>
                    <a:lnTo>
                      <a:pt x="1424226" y="997553"/>
                    </a:lnTo>
                    <a:lnTo>
                      <a:pt x="1389147" y="967808"/>
                    </a:lnTo>
                    <a:lnTo>
                      <a:pt x="1359710" y="933497"/>
                    </a:lnTo>
                    <a:lnTo>
                      <a:pt x="1336183" y="895421"/>
                    </a:lnTo>
                    <a:lnTo>
                      <a:pt x="1318836" y="854382"/>
                    </a:lnTo>
                    <a:lnTo>
                      <a:pt x="1307936" y="811180"/>
                    </a:lnTo>
                    <a:lnTo>
                      <a:pt x="1303752" y="766618"/>
                    </a:lnTo>
                    <a:lnTo>
                      <a:pt x="1306554" y="721496"/>
                    </a:lnTo>
                    <a:lnTo>
                      <a:pt x="1316608" y="676616"/>
                    </a:lnTo>
                    <a:lnTo>
                      <a:pt x="1334185" y="632778"/>
                    </a:lnTo>
                    <a:lnTo>
                      <a:pt x="1440294" y="419596"/>
                    </a:lnTo>
                    <a:lnTo>
                      <a:pt x="1457870" y="375758"/>
                    </a:lnTo>
                    <a:lnTo>
                      <a:pt x="1467924" y="330876"/>
                    </a:lnTo>
                    <a:lnTo>
                      <a:pt x="1470724" y="285753"/>
                    </a:lnTo>
                    <a:lnTo>
                      <a:pt x="1466539" y="241189"/>
                    </a:lnTo>
                    <a:lnTo>
                      <a:pt x="1455637" y="197986"/>
                    </a:lnTo>
                    <a:lnTo>
                      <a:pt x="1438288" y="156944"/>
                    </a:lnTo>
                    <a:lnTo>
                      <a:pt x="1414759" y="118867"/>
                    </a:lnTo>
                    <a:lnTo>
                      <a:pt x="1385321" y="84554"/>
                    </a:lnTo>
                    <a:lnTo>
                      <a:pt x="1350241" y="54808"/>
                    </a:lnTo>
                    <a:lnTo>
                      <a:pt x="1309789" y="30430"/>
                    </a:lnTo>
                    <a:lnTo>
                      <a:pt x="1265951" y="12853"/>
                    </a:lnTo>
                    <a:lnTo>
                      <a:pt x="1221070" y="2799"/>
                    </a:lnTo>
                    <a:lnTo>
                      <a:pt x="1175948" y="0"/>
                    </a:lnTo>
                    <a:close/>
                  </a:path>
                  <a:path w="2720975" h="2011045" extrusionOk="0">
                    <a:moveTo>
                      <a:pt x="2425794" y="94335"/>
                    </a:moveTo>
                    <a:lnTo>
                      <a:pt x="2381231" y="98520"/>
                    </a:lnTo>
                    <a:lnTo>
                      <a:pt x="2338030" y="109422"/>
                    </a:lnTo>
                    <a:lnTo>
                      <a:pt x="2296991" y="126771"/>
                    </a:lnTo>
                    <a:lnTo>
                      <a:pt x="2258915" y="150300"/>
                    </a:lnTo>
                    <a:lnTo>
                      <a:pt x="2224604" y="179738"/>
                    </a:lnTo>
                    <a:lnTo>
                      <a:pt x="2194858" y="214818"/>
                    </a:lnTo>
                    <a:lnTo>
                      <a:pt x="2170480" y="255271"/>
                    </a:lnTo>
                    <a:lnTo>
                      <a:pt x="1853844" y="891426"/>
                    </a:lnTo>
                    <a:lnTo>
                      <a:pt x="1829466" y="931879"/>
                    </a:lnTo>
                    <a:lnTo>
                      <a:pt x="1799720" y="966958"/>
                    </a:lnTo>
                    <a:lnTo>
                      <a:pt x="1765409" y="996397"/>
                    </a:lnTo>
                    <a:lnTo>
                      <a:pt x="1727333" y="1019925"/>
                    </a:lnTo>
                    <a:lnTo>
                      <a:pt x="1686293" y="1037275"/>
                    </a:lnTo>
                    <a:lnTo>
                      <a:pt x="1643090" y="1048176"/>
                    </a:lnTo>
                    <a:lnTo>
                      <a:pt x="1598526" y="1052362"/>
                    </a:lnTo>
                    <a:lnTo>
                      <a:pt x="2422140" y="1052362"/>
                    </a:lnTo>
                    <a:lnTo>
                      <a:pt x="2690139" y="513931"/>
                    </a:lnTo>
                    <a:lnTo>
                      <a:pt x="2707715" y="470091"/>
                    </a:lnTo>
                    <a:lnTo>
                      <a:pt x="2717769" y="425208"/>
                    </a:lnTo>
                    <a:lnTo>
                      <a:pt x="2720569" y="380085"/>
                    </a:lnTo>
                    <a:lnTo>
                      <a:pt x="2716384" y="335523"/>
                    </a:lnTo>
                    <a:lnTo>
                      <a:pt x="2705482" y="292321"/>
                    </a:lnTo>
                    <a:lnTo>
                      <a:pt x="2688133" y="251282"/>
                    </a:lnTo>
                    <a:lnTo>
                      <a:pt x="2664604" y="213206"/>
                    </a:lnTo>
                    <a:lnTo>
                      <a:pt x="2635166" y="178894"/>
                    </a:lnTo>
                    <a:lnTo>
                      <a:pt x="2600086" y="149146"/>
                    </a:lnTo>
                    <a:lnTo>
                      <a:pt x="2559634" y="124765"/>
                    </a:lnTo>
                    <a:lnTo>
                      <a:pt x="2515796" y="107189"/>
                    </a:lnTo>
                    <a:lnTo>
                      <a:pt x="2470916" y="97135"/>
                    </a:lnTo>
                    <a:lnTo>
                      <a:pt x="2425794" y="94335"/>
                    </a:lnTo>
                    <a:close/>
                  </a:path>
                </a:pathLst>
              </a:custGeom>
              <a:solidFill>
                <a:srgbClr val="FF5C33"/>
              </a:solidFill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pic>
            <p:nvPicPr>
              <p:cNvPr id="10" name="Google Shape;47;p1"/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15242479" y="6982472"/>
                <a:ext cx="596424" cy="596466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" name="Google Shape;48;p1"/>
              <p:cNvSpPr/>
              <p:nvPr/>
            </p:nvSpPr>
            <p:spPr>
              <a:xfrm>
                <a:off x="15640067" y="6183726"/>
                <a:ext cx="5969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596900" h="596900" extrusionOk="0">
                    <a:moveTo>
                      <a:pt x="293573" y="0"/>
                    </a:moveTo>
                    <a:lnTo>
                      <a:pt x="247789" y="4300"/>
                    </a:lnTo>
                    <a:lnTo>
                      <a:pt x="203403" y="15500"/>
                    </a:lnTo>
                    <a:lnTo>
                      <a:pt x="161239" y="33326"/>
                    </a:lnTo>
                    <a:lnTo>
                      <a:pt x="122120" y="57499"/>
                    </a:lnTo>
                    <a:lnTo>
                      <a:pt x="86869" y="87745"/>
                    </a:lnTo>
                    <a:lnTo>
                      <a:pt x="56308" y="123787"/>
                    </a:lnTo>
                    <a:lnTo>
                      <a:pt x="31263" y="165349"/>
                    </a:lnTo>
                    <a:lnTo>
                      <a:pt x="13205" y="210386"/>
                    </a:lnTo>
                    <a:lnTo>
                      <a:pt x="2876" y="256495"/>
                    </a:lnTo>
                    <a:lnTo>
                      <a:pt x="0" y="302852"/>
                    </a:lnTo>
                    <a:lnTo>
                      <a:pt x="4300" y="348635"/>
                    </a:lnTo>
                    <a:lnTo>
                      <a:pt x="15500" y="393019"/>
                    </a:lnTo>
                    <a:lnTo>
                      <a:pt x="33326" y="435182"/>
                    </a:lnTo>
                    <a:lnTo>
                      <a:pt x="57499" y="474301"/>
                    </a:lnTo>
                    <a:lnTo>
                      <a:pt x="87745" y="509552"/>
                    </a:lnTo>
                    <a:lnTo>
                      <a:pt x="123787" y="540112"/>
                    </a:lnTo>
                    <a:lnTo>
                      <a:pt x="165349" y="565158"/>
                    </a:lnTo>
                    <a:lnTo>
                      <a:pt x="210386" y="583216"/>
                    </a:lnTo>
                    <a:lnTo>
                      <a:pt x="256495" y="593546"/>
                    </a:lnTo>
                    <a:lnTo>
                      <a:pt x="302852" y="596424"/>
                    </a:lnTo>
                    <a:lnTo>
                      <a:pt x="348635" y="592126"/>
                    </a:lnTo>
                    <a:lnTo>
                      <a:pt x="393019" y="580927"/>
                    </a:lnTo>
                    <a:lnTo>
                      <a:pt x="435182" y="563103"/>
                    </a:lnTo>
                    <a:lnTo>
                      <a:pt x="474301" y="538932"/>
                    </a:lnTo>
                    <a:lnTo>
                      <a:pt x="509552" y="508687"/>
                    </a:lnTo>
                    <a:lnTo>
                      <a:pt x="540112" y="472646"/>
                    </a:lnTo>
                    <a:lnTo>
                      <a:pt x="565158" y="431084"/>
                    </a:lnTo>
                    <a:lnTo>
                      <a:pt x="583216" y="386044"/>
                    </a:lnTo>
                    <a:lnTo>
                      <a:pt x="593546" y="339932"/>
                    </a:lnTo>
                    <a:lnTo>
                      <a:pt x="596424" y="293573"/>
                    </a:lnTo>
                    <a:lnTo>
                      <a:pt x="592126" y="247789"/>
                    </a:lnTo>
                    <a:lnTo>
                      <a:pt x="580927" y="203403"/>
                    </a:lnTo>
                    <a:lnTo>
                      <a:pt x="563103" y="161239"/>
                    </a:lnTo>
                    <a:lnTo>
                      <a:pt x="538932" y="122120"/>
                    </a:lnTo>
                    <a:lnTo>
                      <a:pt x="508687" y="86869"/>
                    </a:lnTo>
                    <a:lnTo>
                      <a:pt x="472646" y="56308"/>
                    </a:lnTo>
                    <a:lnTo>
                      <a:pt x="431084" y="31263"/>
                    </a:lnTo>
                    <a:lnTo>
                      <a:pt x="386044" y="13205"/>
                    </a:lnTo>
                    <a:lnTo>
                      <a:pt x="339932" y="2876"/>
                    </a:lnTo>
                    <a:lnTo>
                      <a:pt x="293573" y="0"/>
                    </a:lnTo>
                    <a:close/>
                  </a:path>
                </a:pathLst>
              </a:custGeom>
              <a:solidFill>
                <a:srgbClr val="FF5C33"/>
              </a:solidFill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pic>
            <p:nvPicPr>
              <p:cNvPr id="12" name="Google Shape;49;p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6794885" y="7139795"/>
                <a:ext cx="162436" cy="162431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Google Shape;50;p1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16632969" y="7465105"/>
                <a:ext cx="162431" cy="16242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4" name="Google Shape;53;p1"/>
            <p:cNvGrpSpPr/>
            <p:nvPr userDrawn="1"/>
          </p:nvGrpSpPr>
          <p:grpSpPr>
            <a:xfrm>
              <a:off x="11784434" y="0"/>
              <a:ext cx="5563891" cy="2073910"/>
              <a:chOff x="11784434" y="0"/>
              <a:chExt cx="5563891" cy="2073910"/>
            </a:xfrm>
          </p:grpSpPr>
          <p:sp>
            <p:nvSpPr>
              <p:cNvPr id="15" name="Google Shape;54;p1"/>
              <p:cNvSpPr/>
              <p:nvPr/>
            </p:nvSpPr>
            <p:spPr>
              <a:xfrm>
                <a:off x="11784434" y="0"/>
                <a:ext cx="2578100" cy="1663700"/>
              </a:xfrm>
              <a:custGeom>
                <a:avLst/>
                <a:gdLst/>
                <a:ahLst/>
                <a:cxnLst/>
                <a:rect l="l" t="t" r="r" b="b"/>
                <a:pathLst>
                  <a:path w="2578100" h="1663700" extrusionOk="0">
                    <a:moveTo>
                      <a:pt x="605347" y="1551567"/>
                    </a:moveTo>
                    <a:lnTo>
                      <a:pt x="562489" y="1529290"/>
                    </a:lnTo>
                    <a:lnTo>
                      <a:pt x="521037" y="1505382"/>
                    </a:lnTo>
                    <a:lnTo>
                      <a:pt x="481011" y="1479903"/>
                    </a:lnTo>
                    <a:lnTo>
                      <a:pt x="442430" y="1452912"/>
                    </a:lnTo>
                    <a:lnTo>
                      <a:pt x="405314" y="1424468"/>
                    </a:lnTo>
                    <a:lnTo>
                      <a:pt x="369685" y="1394630"/>
                    </a:lnTo>
                    <a:lnTo>
                      <a:pt x="335561" y="1363457"/>
                    </a:lnTo>
                    <a:lnTo>
                      <a:pt x="302963" y="1331008"/>
                    </a:lnTo>
                    <a:lnTo>
                      <a:pt x="271911" y="1297342"/>
                    </a:lnTo>
                    <a:lnTo>
                      <a:pt x="242425" y="1262518"/>
                    </a:lnTo>
                    <a:lnTo>
                      <a:pt x="214525" y="1226594"/>
                    </a:lnTo>
                    <a:lnTo>
                      <a:pt x="188231" y="1189631"/>
                    </a:lnTo>
                    <a:lnTo>
                      <a:pt x="163563" y="1151687"/>
                    </a:lnTo>
                    <a:lnTo>
                      <a:pt x="140542" y="1112820"/>
                    </a:lnTo>
                    <a:lnTo>
                      <a:pt x="119186" y="1073091"/>
                    </a:lnTo>
                    <a:lnTo>
                      <a:pt x="99518" y="1032557"/>
                    </a:lnTo>
                    <a:lnTo>
                      <a:pt x="81556" y="991279"/>
                    </a:lnTo>
                    <a:lnTo>
                      <a:pt x="65320" y="949314"/>
                    </a:lnTo>
                    <a:lnTo>
                      <a:pt x="50831" y="906722"/>
                    </a:lnTo>
                    <a:lnTo>
                      <a:pt x="38109" y="863562"/>
                    </a:lnTo>
                    <a:lnTo>
                      <a:pt x="27173" y="819893"/>
                    </a:lnTo>
                    <a:lnTo>
                      <a:pt x="18044" y="775774"/>
                    </a:lnTo>
                    <a:lnTo>
                      <a:pt x="10743" y="731264"/>
                    </a:lnTo>
                    <a:lnTo>
                      <a:pt x="5288" y="686422"/>
                    </a:lnTo>
                    <a:lnTo>
                      <a:pt x="1700" y="641307"/>
                    </a:lnTo>
                    <a:lnTo>
                      <a:pt x="0" y="595977"/>
                    </a:lnTo>
                    <a:lnTo>
                      <a:pt x="206" y="550493"/>
                    </a:lnTo>
                    <a:lnTo>
                      <a:pt x="2340" y="504912"/>
                    </a:lnTo>
                    <a:lnTo>
                      <a:pt x="6421" y="459294"/>
                    </a:lnTo>
                    <a:lnTo>
                      <a:pt x="12470" y="413699"/>
                    </a:lnTo>
                    <a:lnTo>
                      <a:pt x="20506" y="368184"/>
                    </a:lnTo>
                    <a:lnTo>
                      <a:pt x="30549" y="322809"/>
                    </a:lnTo>
                    <a:lnTo>
                      <a:pt x="42621" y="277633"/>
                    </a:lnTo>
                    <a:lnTo>
                      <a:pt x="56740" y="232714"/>
                    </a:lnTo>
                    <a:lnTo>
                      <a:pt x="72926" y="188113"/>
                    </a:lnTo>
                    <a:lnTo>
                      <a:pt x="91201" y="143888"/>
                    </a:lnTo>
                    <a:lnTo>
                      <a:pt x="111583" y="100097"/>
                    </a:lnTo>
                    <a:lnTo>
                      <a:pt x="160864" y="0"/>
                    </a:lnTo>
                  </a:path>
                  <a:path w="2578100" h="1663700" extrusionOk="0">
                    <a:moveTo>
                      <a:pt x="2577607" y="0"/>
                    </a:moveTo>
                    <a:lnTo>
                      <a:pt x="2056817" y="1057804"/>
                    </a:lnTo>
                    <a:lnTo>
                      <a:pt x="2034539" y="1100662"/>
                    </a:lnTo>
                    <a:lnTo>
                      <a:pt x="2010631" y="1142114"/>
                    </a:lnTo>
                    <a:lnTo>
                      <a:pt x="1985152" y="1182140"/>
                    </a:lnTo>
                    <a:lnTo>
                      <a:pt x="1958162" y="1220721"/>
                    </a:lnTo>
                    <a:lnTo>
                      <a:pt x="1929718" y="1257836"/>
                    </a:lnTo>
                    <a:lnTo>
                      <a:pt x="1899880" y="1293466"/>
                    </a:lnTo>
                    <a:lnTo>
                      <a:pt x="1868707" y="1327590"/>
                    </a:lnTo>
                    <a:lnTo>
                      <a:pt x="1836257" y="1360188"/>
                    </a:lnTo>
                    <a:lnTo>
                      <a:pt x="1802591" y="1391240"/>
                    </a:lnTo>
                    <a:lnTo>
                      <a:pt x="1767767" y="1420726"/>
                    </a:lnTo>
                    <a:lnTo>
                      <a:pt x="1731844" y="1448626"/>
                    </a:lnTo>
                    <a:lnTo>
                      <a:pt x="1694881" y="1474920"/>
                    </a:lnTo>
                    <a:lnTo>
                      <a:pt x="1656936" y="1499588"/>
                    </a:lnTo>
                    <a:lnTo>
                      <a:pt x="1618070" y="1522609"/>
                    </a:lnTo>
                    <a:lnTo>
                      <a:pt x="1578340" y="1543964"/>
                    </a:lnTo>
                    <a:lnTo>
                      <a:pt x="1537807" y="1563633"/>
                    </a:lnTo>
                    <a:lnTo>
                      <a:pt x="1496528" y="1581595"/>
                    </a:lnTo>
                    <a:lnTo>
                      <a:pt x="1454563" y="1597831"/>
                    </a:lnTo>
                    <a:lnTo>
                      <a:pt x="1411972" y="1612320"/>
                    </a:lnTo>
                    <a:lnTo>
                      <a:pt x="1368812" y="1625042"/>
                    </a:lnTo>
                    <a:lnTo>
                      <a:pt x="1325143" y="1635978"/>
                    </a:lnTo>
                    <a:lnTo>
                      <a:pt x="1281024" y="1645106"/>
                    </a:lnTo>
                    <a:lnTo>
                      <a:pt x="1236514" y="1652408"/>
                    </a:lnTo>
                    <a:lnTo>
                      <a:pt x="1191671" y="1657863"/>
                    </a:lnTo>
                    <a:lnTo>
                      <a:pt x="1146556" y="1661451"/>
                    </a:lnTo>
                    <a:lnTo>
                      <a:pt x="1101227" y="1663151"/>
                    </a:lnTo>
                    <a:lnTo>
                      <a:pt x="1055742" y="1662945"/>
                    </a:lnTo>
                    <a:lnTo>
                      <a:pt x="1010162" y="1660811"/>
                    </a:lnTo>
                    <a:lnTo>
                      <a:pt x="964544" y="1656730"/>
                    </a:lnTo>
                    <a:lnTo>
                      <a:pt x="918948" y="1650681"/>
                    </a:lnTo>
                    <a:lnTo>
                      <a:pt x="873433" y="1642645"/>
                    </a:lnTo>
                    <a:lnTo>
                      <a:pt x="828058" y="1632601"/>
                    </a:lnTo>
                    <a:lnTo>
                      <a:pt x="782882" y="1620530"/>
                    </a:lnTo>
                    <a:lnTo>
                      <a:pt x="737964" y="1606411"/>
                    </a:lnTo>
                    <a:lnTo>
                      <a:pt x="693363" y="1590224"/>
                    </a:lnTo>
                    <a:lnTo>
                      <a:pt x="649137" y="1571950"/>
                    </a:lnTo>
                    <a:lnTo>
                      <a:pt x="605347" y="1551567"/>
                    </a:lnTo>
                  </a:path>
                </a:pathLst>
              </a:custGeom>
              <a:noFill/>
              <a:ln w="12700" cap="flat" cmpd="sng">
                <a:solidFill>
                  <a:srgbClr val="FF5C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6" name="Google Shape;55;p1"/>
              <p:cNvSpPr/>
              <p:nvPr/>
            </p:nvSpPr>
            <p:spPr>
              <a:xfrm>
                <a:off x="13310232" y="0"/>
                <a:ext cx="2258694" cy="1018540"/>
              </a:xfrm>
              <a:custGeom>
                <a:avLst/>
                <a:gdLst/>
                <a:ahLst/>
                <a:cxnLst/>
                <a:rect l="l" t="t" r="r" b="b"/>
                <a:pathLst>
                  <a:path w="2258694" h="1018540" extrusionOk="0">
                    <a:moveTo>
                      <a:pt x="603376" y="906871"/>
                    </a:moveTo>
                    <a:lnTo>
                      <a:pt x="560519" y="884593"/>
                    </a:lnTo>
                    <a:lnTo>
                      <a:pt x="519067" y="860685"/>
                    </a:lnTo>
                    <a:lnTo>
                      <a:pt x="479040" y="835206"/>
                    </a:lnTo>
                    <a:lnTo>
                      <a:pt x="440459" y="808216"/>
                    </a:lnTo>
                    <a:lnTo>
                      <a:pt x="403344" y="779772"/>
                    </a:lnTo>
                    <a:lnTo>
                      <a:pt x="367715" y="749934"/>
                    </a:lnTo>
                    <a:lnTo>
                      <a:pt x="333591" y="718761"/>
                    </a:lnTo>
                    <a:lnTo>
                      <a:pt x="300993" y="686312"/>
                    </a:lnTo>
                    <a:lnTo>
                      <a:pt x="269941" y="652645"/>
                    </a:lnTo>
                    <a:lnTo>
                      <a:pt x="240455" y="617821"/>
                    </a:lnTo>
                    <a:lnTo>
                      <a:pt x="212554" y="581898"/>
                    </a:lnTo>
                    <a:lnTo>
                      <a:pt x="186261" y="544935"/>
                    </a:lnTo>
                    <a:lnTo>
                      <a:pt x="161593" y="506990"/>
                    </a:lnTo>
                    <a:lnTo>
                      <a:pt x="138571" y="468124"/>
                    </a:lnTo>
                    <a:lnTo>
                      <a:pt x="117216" y="428394"/>
                    </a:lnTo>
                    <a:lnTo>
                      <a:pt x="97548" y="387861"/>
                    </a:lnTo>
                    <a:lnTo>
                      <a:pt x="79585" y="346582"/>
                    </a:lnTo>
                    <a:lnTo>
                      <a:pt x="63350" y="304617"/>
                    </a:lnTo>
                    <a:lnTo>
                      <a:pt x="48861" y="262026"/>
                    </a:lnTo>
                    <a:lnTo>
                      <a:pt x="36139" y="218866"/>
                    </a:lnTo>
                    <a:lnTo>
                      <a:pt x="25203" y="175197"/>
                    </a:lnTo>
                    <a:lnTo>
                      <a:pt x="16074" y="131078"/>
                    </a:lnTo>
                    <a:lnTo>
                      <a:pt x="8773" y="86568"/>
                    </a:lnTo>
                    <a:lnTo>
                      <a:pt x="3318" y="41725"/>
                    </a:lnTo>
                    <a:lnTo>
                      <a:pt x="0" y="0"/>
                    </a:lnTo>
                  </a:path>
                  <a:path w="2258694" h="1018540" extrusionOk="0">
                    <a:moveTo>
                      <a:pt x="2258233" y="0"/>
                    </a:moveTo>
                    <a:lnTo>
                      <a:pt x="2054847" y="413108"/>
                    </a:lnTo>
                    <a:lnTo>
                      <a:pt x="2032569" y="455965"/>
                    </a:lnTo>
                    <a:lnTo>
                      <a:pt x="2008661" y="497417"/>
                    </a:lnTo>
                    <a:lnTo>
                      <a:pt x="1983182" y="537444"/>
                    </a:lnTo>
                    <a:lnTo>
                      <a:pt x="1956191" y="576025"/>
                    </a:lnTo>
                    <a:lnTo>
                      <a:pt x="1927747" y="613140"/>
                    </a:lnTo>
                    <a:lnTo>
                      <a:pt x="1897909" y="648770"/>
                    </a:lnTo>
                    <a:lnTo>
                      <a:pt x="1866736" y="682893"/>
                    </a:lnTo>
                    <a:lnTo>
                      <a:pt x="1834287" y="715491"/>
                    </a:lnTo>
                    <a:lnTo>
                      <a:pt x="1800621" y="746543"/>
                    </a:lnTo>
                    <a:lnTo>
                      <a:pt x="1765797" y="776030"/>
                    </a:lnTo>
                    <a:lnTo>
                      <a:pt x="1729874" y="803930"/>
                    </a:lnTo>
                    <a:lnTo>
                      <a:pt x="1692910" y="830223"/>
                    </a:lnTo>
                    <a:lnTo>
                      <a:pt x="1654966" y="854891"/>
                    </a:lnTo>
                    <a:lnTo>
                      <a:pt x="1616100" y="877913"/>
                    </a:lnTo>
                    <a:lnTo>
                      <a:pt x="1576370" y="899268"/>
                    </a:lnTo>
                    <a:lnTo>
                      <a:pt x="1535837" y="918936"/>
                    </a:lnTo>
                    <a:lnTo>
                      <a:pt x="1494558" y="936899"/>
                    </a:lnTo>
                    <a:lnTo>
                      <a:pt x="1452593" y="953134"/>
                    </a:lnTo>
                    <a:lnTo>
                      <a:pt x="1410001" y="967623"/>
                    </a:lnTo>
                    <a:lnTo>
                      <a:pt x="1366841" y="980346"/>
                    </a:lnTo>
                    <a:lnTo>
                      <a:pt x="1323173" y="991281"/>
                    </a:lnTo>
                    <a:lnTo>
                      <a:pt x="1279053" y="1000410"/>
                    </a:lnTo>
                    <a:lnTo>
                      <a:pt x="1234543" y="1007712"/>
                    </a:lnTo>
                    <a:lnTo>
                      <a:pt x="1189701" y="1013166"/>
                    </a:lnTo>
                    <a:lnTo>
                      <a:pt x="1144586" y="1016754"/>
                    </a:lnTo>
                    <a:lnTo>
                      <a:pt x="1099256" y="1018455"/>
                    </a:lnTo>
                    <a:lnTo>
                      <a:pt x="1053772" y="1018248"/>
                    </a:lnTo>
                    <a:lnTo>
                      <a:pt x="1008191" y="1016114"/>
                    </a:lnTo>
                    <a:lnTo>
                      <a:pt x="962574" y="1012033"/>
                    </a:lnTo>
                    <a:lnTo>
                      <a:pt x="916978" y="1005985"/>
                    </a:lnTo>
                    <a:lnTo>
                      <a:pt x="871463" y="997948"/>
                    </a:lnTo>
                    <a:lnTo>
                      <a:pt x="826088" y="987905"/>
                    </a:lnTo>
                    <a:lnTo>
                      <a:pt x="780912" y="975834"/>
                    </a:lnTo>
                    <a:lnTo>
                      <a:pt x="735994" y="961715"/>
                    </a:lnTo>
                    <a:lnTo>
                      <a:pt x="691392" y="945528"/>
                    </a:lnTo>
                    <a:lnTo>
                      <a:pt x="647167" y="927253"/>
                    </a:lnTo>
                    <a:lnTo>
                      <a:pt x="603376" y="906871"/>
                    </a:lnTo>
                  </a:path>
                </a:pathLst>
              </a:custGeom>
              <a:noFill/>
              <a:ln w="12700" cap="flat" cmpd="sng">
                <a:solidFill>
                  <a:srgbClr val="FF5C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7" name="Google Shape;56;p1"/>
              <p:cNvSpPr/>
              <p:nvPr/>
            </p:nvSpPr>
            <p:spPr>
              <a:xfrm>
                <a:off x="14617191" y="0"/>
                <a:ext cx="2731134" cy="2073910"/>
              </a:xfrm>
              <a:custGeom>
                <a:avLst/>
                <a:gdLst/>
                <a:ahLst/>
                <a:cxnLst/>
                <a:rect l="l" t="t" r="r" b="b"/>
                <a:pathLst>
                  <a:path w="2731134" h="2073910" extrusionOk="0">
                    <a:moveTo>
                      <a:pt x="605347" y="1961829"/>
                    </a:moveTo>
                    <a:lnTo>
                      <a:pt x="562489" y="1939552"/>
                    </a:lnTo>
                    <a:lnTo>
                      <a:pt x="521037" y="1915644"/>
                    </a:lnTo>
                    <a:lnTo>
                      <a:pt x="481011" y="1890165"/>
                    </a:lnTo>
                    <a:lnTo>
                      <a:pt x="442430" y="1863174"/>
                    </a:lnTo>
                    <a:lnTo>
                      <a:pt x="405314" y="1834730"/>
                    </a:lnTo>
                    <a:lnTo>
                      <a:pt x="369685" y="1804892"/>
                    </a:lnTo>
                    <a:lnTo>
                      <a:pt x="335561" y="1773719"/>
                    </a:lnTo>
                    <a:lnTo>
                      <a:pt x="302963" y="1741270"/>
                    </a:lnTo>
                    <a:lnTo>
                      <a:pt x="271911" y="1707604"/>
                    </a:lnTo>
                    <a:lnTo>
                      <a:pt x="242425" y="1672780"/>
                    </a:lnTo>
                    <a:lnTo>
                      <a:pt x="214525" y="1636856"/>
                    </a:lnTo>
                    <a:lnTo>
                      <a:pt x="188231" y="1599893"/>
                    </a:lnTo>
                    <a:lnTo>
                      <a:pt x="163563" y="1561949"/>
                    </a:lnTo>
                    <a:lnTo>
                      <a:pt x="140542" y="1523082"/>
                    </a:lnTo>
                    <a:lnTo>
                      <a:pt x="119186" y="1483353"/>
                    </a:lnTo>
                    <a:lnTo>
                      <a:pt x="99518" y="1442819"/>
                    </a:lnTo>
                    <a:lnTo>
                      <a:pt x="81556" y="1401541"/>
                    </a:lnTo>
                    <a:lnTo>
                      <a:pt x="65320" y="1359576"/>
                    </a:lnTo>
                    <a:lnTo>
                      <a:pt x="50831" y="1316984"/>
                    </a:lnTo>
                    <a:lnTo>
                      <a:pt x="38109" y="1273824"/>
                    </a:lnTo>
                    <a:lnTo>
                      <a:pt x="27173" y="1230155"/>
                    </a:lnTo>
                    <a:lnTo>
                      <a:pt x="18044" y="1186036"/>
                    </a:lnTo>
                    <a:lnTo>
                      <a:pt x="10743" y="1141526"/>
                    </a:lnTo>
                    <a:lnTo>
                      <a:pt x="5288" y="1096684"/>
                    </a:lnTo>
                    <a:lnTo>
                      <a:pt x="1700" y="1051569"/>
                    </a:lnTo>
                    <a:lnTo>
                      <a:pt x="0" y="1006239"/>
                    </a:lnTo>
                    <a:lnTo>
                      <a:pt x="206" y="960755"/>
                    </a:lnTo>
                    <a:lnTo>
                      <a:pt x="2340" y="915174"/>
                    </a:lnTo>
                    <a:lnTo>
                      <a:pt x="6421" y="869556"/>
                    </a:lnTo>
                    <a:lnTo>
                      <a:pt x="12470" y="823961"/>
                    </a:lnTo>
                    <a:lnTo>
                      <a:pt x="20506" y="778446"/>
                    </a:lnTo>
                    <a:lnTo>
                      <a:pt x="30549" y="733071"/>
                    </a:lnTo>
                    <a:lnTo>
                      <a:pt x="42621" y="687895"/>
                    </a:lnTo>
                    <a:lnTo>
                      <a:pt x="56740" y="642976"/>
                    </a:lnTo>
                    <a:lnTo>
                      <a:pt x="72926" y="598375"/>
                    </a:lnTo>
                    <a:lnTo>
                      <a:pt x="91201" y="554150"/>
                    </a:lnTo>
                    <a:lnTo>
                      <a:pt x="111583" y="510359"/>
                    </a:lnTo>
                    <a:lnTo>
                      <a:pt x="362849" y="0"/>
                    </a:lnTo>
                  </a:path>
                  <a:path w="2731134" h="2073910" extrusionOk="0">
                    <a:moveTo>
                      <a:pt x="2731008" y="98682"/>
                    </a:moveTo>
                    <a:lnTo>
                      <a:pt x="2056817" y="1468066"/>
                    </a:lnTo>
                    <a:lnTo>
                      <a:pt x="2034539" y="1510924"/>
                    </a:lnTo>
                    <a:lnTo>
                      <a:pt x="2010631" y="1552376"/>
                    </a:lnTo>
                    <a:lnTo>
                      <a:pt x="1985152" y="1592402"/>
                    </a:lnTo>
                    <a:lnTo>
                      <a:pt x="1958162" y="1630983"/>
                    </a:lnTo>
                    <a:lnTo>
                      <a:pt x="1929718" y="1668098"/>
                    </a:lnTo>
                    <a:lnTo>
                      <a:pt x="1899880" y="1703728"/>
                    </a:lnTo>
                    <a:lnTo>
                      <a:pt x="1868707" y="1737852"/>
                    </a:lnTo>
                    <a:lnTo>
                      <a:pt x="1836257" y="1770450"/>
                    </a:lnTo>
                    <a:lnTo>
                      <a:pt x="1802591" y="1801502"/>
                    </a:lnTo>
                    <a:lnTo>
                      <a:pt x="1767767" y="1830988"/>
                    </a:lnTo>
                    <a:lnTo>
                      <a:pt x="1731844" y="1858888"/>
                    </a:lnTo>
                    <a:lnTo>
                      <a:pt x="1694881" y="1885182"/>
                    </a:lnTo>
                    <a:lnTo>
                      <a:pt x="1656936" y="1909850"/>
                    </a:lnTo>
                    <a:lnTo>
                      <a:pt x="1618070" y="1932871"/>
                    </a:lnTo>
                    <a:lnTo>
                      <a:pt x="1578340" y="1954226"/>
                    </a:lnTo>
                    <a:lnTo>
                      <a:pt x="1537807" y="1973895"/>
                    </a:lnTo>
                    <a:lnTo>
                      <a:pt x="1496528" y="1991857"/>
                    </a:lnTo>
                    <a:lnTo>
                      <a:pt x="1454563" y="2008093"/>
                    </a:lnTo>
                    <a:lnTo>
                      <a:pt x="1411972" y="2022582"/>
                    </a:lnTo>
                    <a:lnTo>
                      <a:pt x="1368812" y="2035304"/>
                    </a:lnTo>
                    <a:lnTo>
                      <a:pt x="1325143" y="2046240"/>
                    </a:lnTo>
                    <a:lnTo>
                      <a:pt x="1281024" y="2055368"/>
                    </a:lnTo>
                    <a:lnTo>
                      <a:pt x="1236514" y="2062670"/>
                    </a:lnTo>
                    <a:lnTo>
                      <a:pt x="1191671" y="2068125"/>
                    </a:lnTo>
                    <a:lnTo>
                      <a:pt x="1146556" y="2071713"/>
                    </a:lnTo>
                    <a:lnTo>
                      <a:pt x="1101227" y="2073413"/>
                    </a:lnTo>
                    <a:lnTo>
                      <a:pt x="1055742" y="2073207"/>
                    </a:lnTo>
                    <a:lnTo>
                      <a:pt x="1010162" y="2071073"/>
                    </a:lnTo>
                    <a:lnTo>
                      <a:pt x="964544" y="2066992"/>
                    </a:lnTo>
                    <a:lnTo>
                      <a:pt x="918948" y="2060943"/>
                    </a:lnTo>
                    <a:lnTo>
                      <a:pt x="873433" y="2052907"/>
                    </a:lnTo>
                    <a:lnTo>
                      <a:pt x="828058" y="2042863"/>
                    </a:lnTo>
                    <a:lnTo>
                      <a:pt x="782882" y="2030792"/>
                    </a:lnTo>
                    <a:lnTo>
                      <a:pt x="737964" y="2016673"/>
                    </a:lnTo>
                    <a:lnTo>
                      <a:pt x="693363" y="2000486"/>
                    </a:lnTo>
                    <a:lnTo>
                      <a:pt x="649137" y="1982212"/>
                    </a:lnTo>
                    <a:lnTo>
                      <a:pt x="605347" y="1961829"/>
                    </a:lnTo>
                  </a:path>
                </a:pathLst>
              </a:custGeom>
              <a:noFill/>
              <a:ln w="12700" cap="flat" cmpd="sng">
                <a:solidFill>
                  <a:srgbClr val="FF5C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8" name="Google Shape;57;p1"/>
            <p:cNvSpPr/>
            <p:nvPr userDrawn="1"/>
          </p:nvSpPr>
          <p:spPr>
            <a:xfrm>
              <a:off x="1197328" y="0"/>
              <a:ext cx="2541904" cy="1379220"/>
            </a:xfrm>
            <a:custGeom>
              <a:avLst/>
              <a:gdLst/>
              <a:ahLst/>
              <a:cxnLst/>
              <a:rect l="l" t="t" r="r" b="b"/>
              <a:pathLst>
                <a:path w="2541904" h="1379220" extrusionOk="0">
                  <a:moveTo>
                    <a:pt x="2446718" y="192152"/>
                  </a:moveTo>
                  <a:lnTo>
                    <a:pt x="1269451" y="192152"/>
                  </a:lnTo>
                  <a:lnTo>
                    <a:pt x="1313120" y="196240"/>
                  </a:lnTo>
                  <a:lnTo>
                    <a:pt x="1356476" y="206749"/>
                  </a:lnTo>
                  <a:lnTo>
                    <a:pt x="1398881" y="223897"/>
                  </a:lnTo>
                  <a:lnTo>
                    <a:pt x="1438326" y="247047"/>
                  </a:lnTo>
                  <a:lnTo>
                    <a:pt x="1473090" y="274999"/>
                  </a:lnTo>
                  <a:lnTo>
                    <a:pt x="1502956" y="307115"/>
                  </a:lnTo>
                  <a:lnTo>
                    <a:pt x="1527707" y="342754"/>
                  </a:lnTo>
                  <a:lnTo>
                    <a:pt x="1547126" y="381277"/>
                  </a:lnTo>
                  <a:lnTo>
                    <a:pt x="1560994" y="422045"/>
                  </a:lnTo>
                  <a:lnTo>
                    <a:pt x="1569094" y="464419"/>
                  </a:lnTo>
                  <a:lnTo>
                    <a:pt x="1571209" y="507758"/>
                  </a:lnTo>
                  <a:lnTo>
                    <a:pt x="1567122" y="551425"/>
                  </a:lnTo>
                  <a:lnTo>
                    <a:pt x="1556615" y="594778"/>
                  </a:lnTo>
                  <a:lnTo>
                    <a:pt x="1539470" y="637180"/>
                  </a:lnTo>
                  <a:lnTo>
                    <a:pt x="1393547" y="933573"/>
                  </a:lnTo>
                  <a:lnTo>
                    <a:pt x="1376402" y="975974"/>
                  </a:lnTo>
                  <a:lnTo>
                    <a:pt x="1365895" y="1019328"/>
                  </a:lnTo>
                  <a:lnTo>
                    <a:pt x="1361808" y="1062994"/>
                  </a:lnTo>
                  <a:lnTo>
                    <a:pt x="1363923" y="1106334"/>
                  </a:lnTo>
                  <a:lnTo>
                    <a:pt x="1372024" y="1148708"/>
                  </a:lnTo>
                  <a:lnTo>
                    <a:pt x="1385893" y="1189476"/>
                  </a:lnTo>
                  <a:lnTo>
                    <a:pt x="1405313" y="1227999"/>
                  </a:lnTo>
                  <a:lnTo>
                    <a:pt x="1430065" y="1263638"/>
                  </a:lnTo>
                  <a:lnTo>
                    <a:pt x="1459934" y="1295753"/>
                  </a:lnTo>
                  <a:lnTo>
                    <a:pt x="1494701" y="1323706"/>
                  </a:lnTo>
                  <a:lnTo>
                    <a:pt x="1534149" y="1346856"/>
                  </a:lnTo>
                  <a:lnTo>
                    <a:pt x="1576550" y="1364004"/>
                  </a:lnTo>
                  <a:lnTo>
                    <a:pt x="1619904" y="1374513"/>
                  </a:lnTo>
                  <a:lnTo>
                    <a:pt x="1663570" y="1378601"/>
                  </a:lnTo>
                  <a:lnTo>
                    <a:pt x="1706910" y="1376486"/>
                  </a:lnTo>
                  <a:lnTo>
                    <a:pt x="1749284" y="1368385"/>
                  </a:lnTo>
                  <a:lnTo>
                    <a:pt x="1790052" y="1354516"/>
                  </a:lnTo>
                  <a:lnTo>
                    <a:pt x="1828575" y="1335097"/>
                  </a:lnTo>
                  <a:lnTo>
                    <a:pt x="1864214" y="1310345"/>
                  </a:lnTo>
                  <a:lnTo>
                    <a:pt x="1896329" y="1280477"/>
                  </a:lnTo>
                  <a:lnTo>
                    <a:pt x="1924282" y="1245712"/>
                  </a:lnTo>
                  <a:lnTo>
                    <a:pt x="1947432" y="1206267"/>
                  </a:lnTo>
                  <a:lnTo>
                    <a:pt x="2446718" y="192152"/>
                  </a:lnTo>
                  <a:close/>
                </a:path>
                <a:path w="2541904" h="1379220" extrusionOk="0">
                  <a:moveTo>
                    <a:pt x="2541321" y="0"/>
                  </a:moveTo>
                  <a:lnTo>
                    <a:pt x="476889" y="0"/>
                  </a:lnTo>
                  <a:lnTo>
                    <a:pt x="31739" y="904159"/>
                  </a:lnTo>
                  <a:lnTo>
                    <a:pt x="14594" y="946564"/>
                  </a:lnTo>
                  <a:lnTo>
                    <a:pt x="4087" y="989920"/>
                  </a:lnTo>
                  <a:lnTo>
                    <a:pt x="0" y="1033587"/>
                  </a:lnTo>
                  <a:lnTo>
                    <a:pt x="2115" y="1076927"/>
                  </a:lnTo>
                  <a:lnTo>
                    <a:pt x="10216" y="1119301"/>
                  </a:lnTo>
                  <a:lnTo>
                    <a:pt x="24085" y="1160069"/>
                  </a:lnTo>
                  <a:lnTo>
                    <a:pt x="43504" y="1198592"/>
                  </a:lnTo>
                  <a:lnTo>
                    <a:pt x="68257" y="1234232"/>
                  </a:lnTo>
                  <a:lnTo>
                    <a:pt x="98125" y="1266348"/>
                  </a:lnTo>
                  <a:lnTo>
                    <a:pt x="132892" y="1294303"/>
                  </a:lnTo>
                  <a:lnTo>
                    <a:pt x="172340" y="1317456"/>
                  </a:lnTo>
                  <a:lnTo>
                    <a:pt x="214742" y="1334600"/>
                  </a:lnTo>
                  <a:lnTo>
                    <a:pt x="258096" y="1345108"/>
                  </a:lnTo>
                  <a:lnTo>
                    <a:pt x="301762" y="1349195"/>
                  </a:lnTo>
                  <a:lnTo>
                    <a:pt x="345102" y="1347079"/>
                  </a:lnTo>
                  <a:lnTo>
                    <a:pt x="387475" y="1338978"/>
                  </a:lnTo>
                  <a:lnTo>
                    <a:pt x="428243" y="1325109"/>
                  </a:lnTo>
                  <a:lnTo>
                    <a:pt x="466767" y="1305690"/>
                  </a:lnTo>
                  <a:lnTo>
                    <a:pt x="502406" y="1280937"/>
                  </a:lnTo>
                  <a:lnTo>
                    <a:pt x="534521" y="1251069"/>
                  </a:lnTo>
                  <a:lnTo>
                    <a:pt x="562473" y="1216302"/>
                  </a:lnTo>
                  <a:lnTo>
                    <a:pt x="585624" y="1176854"/>
                  </a:lnTo>
                  <a:lnTo>
                    <a:pt x="985585" y="364486"/>
                  </a:lnTo>
                  <a:lnTo>
                    <a:pt x="1008735" y="325041"/>
                  </a:lnTo>
                  <a:lnTo>
                    <a:pt x="1036688" y="290276"/>
                  </a:lnTo>
                  <a:lnTo>
                    <a:pt x="1068803" y="260408"/>
                  </a:lnTo>
                  <a:lnTo>
                    <a:pt x="1104443" y="235656"/>
                  </a:lnTo>
                  <a:lnTo>
                    <a:pt x="1142966" y="216237"/>
                  </a:lnTo>
                  <a:lnTo>
                    <a:pt x="1183735" y="202368"/>
                  </a:lnTo>
                  <a:lnTo>
                    <a:pt x="1226110" y="194267"/>
                  </a:lnTo>
                  <a:lnTo>
                    <a:pt x="1269451" y="192152"/>
                  </a:lnTo>
                  <a:lnTo>
                    <a:pt x="2446718" y="192152"/>
                  </a:lnTo>
                  <a:lnTo>
                    <a:pt x="2541321" y="0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19" name="Google Shape;58;p1"/>
            <p:cNvPicPr preferRelativeResize="0"/>
            <p:nvPr userDrawn="1"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211502" y="1508061"/>
              <a:ext cx="601971" cy="60202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" name="Google Shape;59;p1"/>
            <p:cNvSpPr/>
            <p:nvPr userDrawn="1"/>
          </p:nvSpPr>
          <p:spPr>
            <a:xfrm>
              <a:off x="840433" y="1509869"/>
              <a:ext cx="601980" cy="601980"/>
            </a:xfrm>
            <a:custGeom>
              <a:avLst/>
              <a:gdLst/>
              <a:ahLst/>
              <a:cxnLst/>
              <a:rect l="l" t="t" r="r" b="b"/>
              <a:pathLst>
                <a:path w="601980" h="601980" extrusionOk="0">
                  <a:moveTo>
                    <a:pt x="294990" y="0"/>
                  </a:moveTo>
                  <a:lnTo>
                    <a:pt x="248797" y="4539"/>
                  </a:lnTo>
                  <a:lnTo>
                    <a:pt x="204045" y="16038"/>
                  </a:lnTo>
                  <a:lnTo>
                    <a:pt x="161565" y="34213"/>
                  </a:lnTo>
                  <a:lnTo>
                    <a:pt x="122186" y="58782"/>
                  </a:lnTo>
                  <a:lnTo>
                    <a:pt x="86738" y="89464"/>
                  </a:lnTo>
                  <a:lnTo>
                    <a:pt x="56051" y="125977"/>
                  </a:lnTo>
                  <a:lnTo>
                    <a:pt x="30954" y="168038"/>
                  </a:lnTo>
                  <a:lnTo>
                    <a:pt x="12925" y="213579"/>
                  </a:lnTo>
                  <a:lnTo>
                    <a:pt x="2701" y="260167"/>
                  </a:lnTo>
                  <a:lnTo>
                    <a:pt x="0" y="306972"/>
                  </a:lnTo>
                  <a:lnTo>
                    <a:pt x="4539" y="353166"/>
                  </a:lnTo>
                  <a:lnTo>
                    <a:pt x="16038" y="397917"/>
                  </a:lnTo>
                  <a:lnTo>
                    <a:pt x="34213" y="440397"/>
                  </a:lnTo>
                  <a:lnTo>
                    <a:pt x="58782" y="479776"/>
                  </a:lnTo>
                  <a:lnTo>
                    <a:pt x="89464" y="515224"/>
                  </a:lnTo>
                  <a:lnTo>
                    <a:pt x="125977" y="545911"/>
                  </a:lnTo>
                  <a:lnTo>
                    <a:pt x="168038" y="571009"/>
                  </a:lnTo>
                  <a:lnTo>
                    <a:pt x="213579" y="589041"/>
                  </a:lnTo>
                  <a:lnTo>
                    <a:pt x="260167" y="599267"/>
                  </a:lnTo>
                  <a:lnTo>
                    <a:pt x="306972" y="601968"/>
                  </a:lnTo>
                  <a:lnTo>
                    <a:pt x="353166" y="597429"/>
                  </a:lnTo>
                  <a:lnTo>
                    <a:pt x="397917" y="585929"/>
                  </a:lnTo>
                  <a:lnTo>
                    <a:pt x="440397" y="567753"/>
                  </a:lnTo>
                  <a:lnTo>
                    <a:pt x="479776" y="543182"/>
                  </a:lnTo>
                  <a:lnTo>
                    <a:pt x="515224" y="512499"/>
                  </a:lnTo>
                  <a:lnTo>
                    <a:pt x="545911" y="475986"/>
                  </a:lnTo>
                  <a:lnTo>
                    <a:pt x="571009" y="433925"/>
                  </a:lnTo>
                  <a:lnTo>
                    <a:pt x="589038" y="388384"/>
                  </a:lnTo>
                  <a:lnTo>
                    <a:pt x="599262" y="341796"/>
                  </a:lnTo>
                  <a:lnTo>
                    <a:pt x="601963" y="294990"/>
                  </a:lnTo>
                  <a:lnTo>
                    <a:pt x="597423" y="248797"/>
                  </a:lnTo>
                  <a:lnTo>
                    <a:pt x="585925" y="204045"/>
                  </a:lnTo>
                  <a:lnTo>
                    <a:pt x="567750" y="161565"/>
                  </a:lnTo>
                  <a:lnTo>
                    <a:pt x="543180" y="122186"/>
                  </a:lnTo>
                  <a:lnTo>
                    <a:pt x="512498" y="86738"/>
                  </a:lnTo>
                  <a:lnTo>
                    <a:pt x="475985" y="56051"/>
                  </a:lnTo>
                  <a:lnTo>
                    <a:pt x="433925" y="30954"/>
                  </a:lnTo>
                  <a:lnTo>
                    <a:pt x="388384" y="12925"/>
                  </a:lnTo>
                  <a:lnTo>
                    <a:pt x="341796" y="2701"/>
                  </a:lnTo>
                  <a:lnTo>
                    <a:pt x="294990" y="0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21" name="Google Shape;60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769524" y="711597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Google Shape;61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300260" y="711597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62;p1"/>
            <p:cNvPicPr preferRelativeResize="0"/>
            <p:nvPr userDrawn="1"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830995" y="711597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Google Shape;63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361732" y="711597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" name="Google Shape;64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892471" y="711597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Google Shape;65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423205" y="711597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Google Shape;66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953940" y="711597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Google Shape;67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4484676" y="711597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Google Shape;68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769524" y="748716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Google Shape;69;p1"/>
            <p:cNvPicPr preferRelativeResize="0"/>
            <p:nvPr userDrawn="1"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830995" y="748716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" name="Google Shape;70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300260" y="748716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" name="Google Shape;71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361732" y="748716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" name="Google Shape;72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892471" y="748716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" name="Google Shape;73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423205" y="748716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" name="Google Shape;74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953940" y="748716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" name="Google Shape;75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4484676" y="748716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37" name="Google Shape;76;p1"/>
            <p:cNvGrpSpPr/>
            <p:nvPr userDrawn="1"/>
          </p:nvGrpSpPr>
          <p:grpSpPr>
            <a:xfrm>
              <a:off x="0" y="3073599"/>
              <a:ext cx="645160" cy="1252854"/>
              <a:chOff x="0" y="3073599"/>
              <a:chExt cx="645160" cy="1252854"/>
            </a:xfrm>
          </p:grpSpPr>
          <p:sp>
            <p:nvSpPr>
              <p:cNvPr id="38" name="Google Shape;77;p1"/>
              <p:cNvSpPr/>
              <p:nvPr/>
            </p:nvSpPr>
            <p:spPr>
              <a:xfrm>
                <a:off x="0" y="3073599"/>
                <a:ext cx="645160" cy="1252854"/>
              </a:xfrm>
              <a:custGeom>
                <a:avLst/>
                <a:gdLst/>
                <a:ahLst/>
                <a:cxnLst/>
                <a:rect l="l" t="t" r="r" b="b"/>
                <a:pathLst>
                  <a:path w="645160" h="1252854" extrusionOk="0">
                    <a:moveTo>
                      <a:pt x="644696" y="626262"/>
                    </a:moveTo>
                    <a:lnTo>
                      <a:pt x="642812" y="675203"/>
                    </a:lnTo>
                    <a:lnTo>
                      <a:pt x="637252" y="723115"/>
                    </a:lnTo>
                    <a:lnTo>
                      <a:pt x="628156" y="769856"/>
                    </a:lnTo>
                    <a:lnTo>
                      <a:pt x="615662" y="815289"/>
                    </a:lnTo>
                    <a:lnTo>
                      <a:pt x="599911" y="859274"/>
                    </a:lnTo>
                    <a:lnTo>
                      <a:pt x="581041" y="901672"/>
                    </a:lnTo>
                    <a:lnTo>
                      <a:pt x="559192" y="942344"/>
                    </a:lnTo>
                    <a:lnTo>
                      <a:pt x="534503" y="981150"/>
                    </a:lnTo>
                    <a:lnTo>
                      <a:pt x="507112" y="1017951"/>
                    </a:lnTo>
                    <a:lnTo>
                      <a:pt x="477160" y="1052608"/>
                    </a:lnTo>
                    <a:lnTo>
                      <a:pt x="444785" y="1084981"/>
                    </a:lnTo>
                    <a:lnTo>
                      <a:pt x="410127" y="1114933"/>
                    </a:lnTo>
                    <a:lnTo>
                      <a:pt x="373325" y="1142322"/>
                    </a:lnTo>
                    <a:lnTo>
                      <a:pt x="334519" y="1167011"/>
                    </a:lnTo>
                    <a:lnTo>
                      <a:pt x="293846" y="1188859"/>
                    </a:lnTo>
                    <a:lnTo>
                      <a:pt x="251448" y="1207729"/>
                    </a:lnTo>
                    <a:lnTo>
                      <a:pt x="207462" y="1223479"/>
                    </a:lnTo>
                    <a:lnTo>
                      <a:pt x="162029" y="1235972"/>
                    </a:lnTo>
                    <a:lnTo>
                      <a:pt x="115287" y="1245068"/>
                    </a:lnTo>
                    <a:lnTo>
                      <a:pt x="67375" y="1250627"/>
                    </a:lnTo>
                    <a:lnTo>
                      <a:pt x="18434" y="1252512"/>
                    </a:lnTo>
                    <a:lnTo>
                      <a:pt x="0" y="1251802"/>
                    </a:lnTo>
                  </a:path>
                  <a:path w="645160" h="1252854" extrusionOk="0">
                    <a:moveTo>
                      <a:pt x="0" y="709"/>
                    </a:moveTo>
                    <a:lnTo>
                      <a:pt x="67375" y="1884"/>
                    </a:lnTo>
                    <a:lnTo>
                      <a:pt x="115287" y="7444"/>
                    </a:lnTo>
                    <a:lnTo>
                      <a:pt x="162029" y="16540"/>
                    </a:lnTo>
                    <a:lnTo>
                      <a:pt x="207462" y="29033"/>
                    </a:lnTo>
                    <a:lnTo>
                      <a:pt x="251448" y="44784"/>
                    </a:lnTo>
                    <a:lnTo>
                      <a:pt x="293846" y="63654"/>
                    </a:lnTo>
                    <a:lnTo>
                      <a:pt x="334519" y="85503"/>
                    </a:lnTo>
                    <a:lnTo>
                      <a:pt x="373325" y="110193"/>
                    </a:lnTo>
                    <a:lnTo>
                      <a:pt x="410127" y="137583"/>
                    </a:lnTo>
                    <a:lnTo>
                      <a:pt x="444785" y="167536"/>
                    </a:lnTo>
                    <a:lnTo>
                      <a:pt x="477160" y="199910"/>
                    </a:lnTo>
                    <a:lnTo>
                      <a:pt x="507112" y="234568"/>
                    </a:lnTo>
                    <a:lnTo>
                      <a:pt x="534503" y="271370"/>
                    </a:lnTo>
                    <a:lnTo>
                      <a:pt x="559192" y="310177"/>
                    </a:lnTo>
                    <a:lnTo>
                      <a:pt x="581041" y="350849"/>
                    </a:lnTo>
                    <a:lnTo>
                      <a:pt x="599911" y="393248"/>
                    </a:lnTo>
                    <a:lnTo>
                      <a:pt x="615662" y="437233"/>
                    </a:lnTo>
                    <a:lnTo>
                      <a:pt x="628156" y="482667"/>
                    </a:lnTo>
                    <a:lnTo>
                      <a:pt x="637252" y="529409"/>
                    </a:lnTo>
                    <a:lnTo>
                      <a:pt x="642812" y="577320"/>
                    </a:lnTo>
                    <a:lnTo>
                      <a:pt x="644696" y="626262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39" name="Google Shape;78;p1"/>
              <p:cNvSpPr/>
              <p:nvPr/>
            </p:nvSpPr>
            <p:spPr>
              <a:xfrm>
                <a:off x="0" y="3425160"/>
                <a:ext cx="293370" cy="549910"/>
              </a:xfrm>
              <a:custGeom>
                <a:avLst/>
                <a:gdLst/>
                <a:ahLst/>
                <a:cxnLst/>
                <a:rect l="l" t="t" r="r" b="b"/>
                <a:pathLst>
                  <a:path w="293370" h="549910" extrusionOk="0">
                    <a:moveTo>
                      <a:pt x="293135" y="274700"/>
                    </a:moveTo>
                    <a:lnTo>
                      <a:pt x="288709" y="324079"/>
                    </a:lnTo>
                    <a:lnTo>
                      <a:pt x="275949" y="370553"/>
                    </a:lnTo>
                    <a:lnTo>
                      <a:pt x="255630" y="413348"/>
                    </a:lnTo>
                    <a:lnTo>
                      <a:pt x="228529" y="451687"/>
                    </a:lnTo>
                    <a:lnTo>
                      <a:pt x="195420" y="484796"/>
                    </a:lnTo>
                    <a:lnTo>
                      <a:pt x="157081" y="511897"/>
                    </a:lnTo>
                    <a:lnTo>
                      <a:pt x="114286" y="532216"/>
                    </a:lnTo>
                    <a:lnTo>
                      <a:pt x="67812" y="544976"/>
                    </a:lnTo>
                    <a:lnTo>
                      <a:pt x="18434" y="549401"/>
                    </a:lnTo>
                    <a:lnTo>
                      <a:pt x="0" y="547749"/>
                    </a:lnTo>
                  </a:path>
                  <a:path w="293370" h="549910" extrusionOk="0">
                    <a:moveTo>
                      <a:pt x="0" y="1652"/>
                    </a:moveTo>
                    <a:lnTo>
                      <a:pt x="67812" y="4425"/>
                    </a:lnTo>
                    <a:lnTo>
                      <a:pt x="114286" y="17185"/>
                    </a:lnTo>
                    <a:lnTo>
                      <a:pt x="157081" y="37504"/>
                    </a:lnTo>
                    <a:lnTo>
                      <a:pt x="195420" y="64605"/>
                    </a:lnTo>
                    <a:lnTo>
                      <a:pt x="228529" y="97714"/>
                    </a:lnTo>
                    <a:lnTo>
                      <a:pt x="255630" y="136053"/>
                    </a:lnTo>
                    <a:lnTo>
                      <a:pt x="275949" y="178848"/>
                    </a:lnTo>
                    <a:lnTo>
                      <a:pt x="288709" y="225322"/>
                    </a:lnTo>
                    <a:lnTo>
                      <a:pt x="293135" y="274700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40" name="Google Shape;79;p1"/>
            <p:cNvSpPr/>
            <p:nvPr userDrawn="1"/>
          </p:nvSpPr>
          <p:spPr>
            <a:xfrm>
              <a:off x="19536" y="6654599"/>
              <a:ext cx="8020050" cy="0"/>
            </a:xfrm>
            <a:custGeom>
              <a:avLst/>
              <a:gdLst/>
              <a:ahLst/>
              <a:cxnLst/>
              <a:rect l="l" t="t" r="r" b="b"/>
              <a:pathLst>
                <a:path w="8020050" h="120000" extrusionOk="0">
                  <a:moveTo>
                    <a:pt x="0" y="0"/>
                  </a:moveTo>
                  <a:lnTo>
                    <a:pt x="8019630" y="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41" name="Google Shape;80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122827" y="56226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2" name="Google Shape;81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122827" y="109300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" name="Google Shape;82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122827" y="162373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" name="Google Shape;83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629025" y="109300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" name="Google Shape;84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629025" y="162373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" name="Google Shape;85;p1"/>
            <p:cNvPicPr preferRelativeResize="0"/>
            <p:nvPr userDrawn="1"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9135224" y="1623738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Google Shape;86;p1"/>
            <p:cNvPicPr preferRelativeResize="0"/>
            <p:nvPr userDrawn="1"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394125" y="7918839"/>
              <a:ext cx="14559939" cy="1379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7957" y="1581421"/>
            <a:ext cx="10589197" cy="192854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7957" y="3892352"/>
            <a:ext cx="10589197" cy="64991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4033-66AA-454D-B6B0-806FDEB26D66}" type="datetimeFigureOut">
              <a:rPr lang="es-ES" smtClean="0"/>
              <a:t>20/01/2025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F74A-48D0-4BC2-9557-0F743DA966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422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 userDrawn="1"/>
        </p:nvGrpSpPr>
        <p:grpSpPr>
          <a:xfrm>
            <a:off x="1" y="0"/>
            <a:ext cx="12103099" cy="6542929"/>
            <a:chOff x="1" y="-2402"/>
            <a:chExt cx="17128134" cy="9259460"/>
          </a:xfrm>
        </p:grpSpPr>
        <p:sp>
          <p:nvSpPr>
            <p:cNvPr id="7" name="Google Shape;93;p2"/>
            <p:cNvSpPr/>
            <p:nvPr userDrawn="1"/>
          </p:nvSpPr>
          <p:spPr>
            <a:xfrm>
              <a:off x="7227213" y="7447488"/>
              <a:ext cx="583565" cy="583565"/>
            </a:xfrm>
            <a:custGeom>
              <a:avLst/>
              <a:gdLst/>
              <a:ahLst/>
              <a:cxnLst/>
              <a:rect l="l" t="t" r="r" b="b"/>
              <a:pathLst>
                <a:path w="583565" h="583565" extrusionOk="0">
                  <a:moveTo>
                    <a:pt x="279881" y="0"/>
                  </a:moveTo>
                  <a:lnTo>
                    <a:pt x="235175" y="5335"/>
                  </a:lnTo>
                  <a:lnTo>
                    <a:pt x="192008" y="17390"/>
                  </a:lnTo>
                  <a:lnTo>
                    <a:pt x="151179" y="35874"/>
                  </a:lnTo>
                  <a:lnTo>
                    <a:pt x="113487" y="60497"/>
                  </a:lnTo>
                  <a:lnTo>
                    <a:pt x="79730" y="90967"/>
                  </a:lnTo>
                  <a:lnTo>
                    <a:pt x="50708" y="126995"/>
                  </a:lnTo>
                  <a:lnTo>
                    <a:pt x="27219" y="168288"/>
                  </a:lnTo>
                  <a:lnTo>
                    <a:pt x="10652" y="212815"/>
                  </a:lnTo>
                  <a:lnTo>
                    <a:pt x="1675" y="258200"/>
                  </a:lnTo>
                  <a:lnTo>
                    <a:pt x="0" y="303645"/>
                  </a:lnTo>
                  <a:lnTo>
                    <a:pt x="5334" y="348350"/>
                  </a:lnTo>
                  <a:lnTo>
                    <a:pt x="17388" y="391518"/>
                  </a:lnTo>
                  <a:lnTo>
                    <a:pt x="35871" y="432348"/>
                  </a:lnTo>
                  <a:lnTo>
                    <a:pt x="60494" y="470041"/>
                  </a:lnTo>
                  <a:lnTo>
                    <a:pt x="90965" y="503799"/>
                  </a:lnTo>
                  <a:lnTo>
                    <a:pt x="126994" y="532822"/>
                  </a:lnTo>
                  <a:lnTo>
                    <a:pt x="168291" y="556312"/>
                  </a:lnTo>
                  <a:lnTo>
                    <a:pt x="212817" y="572879"/>
                  </a:lnTo>
                  <a:lnTo>
                    <a:pt x="258202" y="581854"/>
                  </a:lnTo>
                  <a:lnTo>
                    <a:pt x="303647" y="583529"/>
                  </a:lnTo>
                  <a:lnTo>
                    <a:pt x="348353" y="578193"/>
                  </a:lnTo>
                  <a:lnTo>
                    <a:pt x="391520" y="566138"/>
                  </a:lnTo>
                  <a:lnTo>
                    <a:pt x="432350" y="547654"/>
                  </a:lnTo>
                  <a:lnTo>
                    <a:pt x="470044" y="523031"/>
                  </a:lnTo>
                  <a:lnTo>
                    <a:pt x="503802" y="492561"/>
                  </a:lnTo>
                  <a:lnTo>
                    <a:pt x="532825" y="456534"/>
                  </a:lnTo>
                  <a:lnTo>
                    <a:pt x="556314" y="415240"/>
                  </a:lnTo>
                  <a:lnTo>
                    <a:pt x="572881" y="370711"/>
                  </a:lnTo>
                  <a:lnTo>
                    <a:pt x="581857" y="325324"/>
                  </a:lnTo>
                  <a:lnTo>
                    <a:pt x="583531" y="279878"/>
                  </a:lnTo>
                  <a:lnTo>
                    <a:pt x="578196" y="235172"/>
                  </a:lnTo>
                  <a:lnTo>
                    <a:pt x="566141" y="192006"/>
                  </a:lnTo>
                  <a:lnTo>
                    <a:pt x="547656" y="151177"/>
                  </a:lnTo>
                  <a:lnTo>
                    <a:pt x="523034" y="113485"/>
                  </a:lnTo>
                  <a:lnTo>
                    <a:pt x="492564" y="79728"/>
                  </a:lnTo>
                  <a:lnTo>
                    <a:pt x="456536" y="50706"/>
                  </a:lnTo>
                  <a:lnTo>
                    <a:pt x="415242" y="27217"/>
                  </a:lnTo>
                  <a:lnTo>
                    <a:pt x="370713" y="10650"/>
                  </a:lnTo>
                  <a:lnTo>
                    <a:pt x="325326" y="1674"/>
                  </a:lnTo>
                  <a:lnTo>
                    <a:pt x="279881" y="0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8" name="Google Shape;94;p2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6514182" y="4418228"/>
              <a:ext cx="81838" cy="818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95;p2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7046297" y="4418228"/>
              <a:ext cx="81838" cy="818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Google Shape;96;p2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6514182" y="4790381"/>
              <a:ext cx="81838" cy="818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Google Shape;97;p2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01753" y="8110990"/>
              <a:ext cx="81851" cy="8183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Google Shape;98;p2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7046297" y="4790381"/>
              <a:ext cx="81838" cy="81851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" name="Google Shape;99;p2"/>
            <p:cNvGrpSpPr/>
            <p:nvPr userDrawn="1"/>
          </p:nvGrpSpPr>
          <p:grpSpPr>
            <a:xfrm>
              <a:off x="1" y="-2402"/>
              <a:ext cx="4014714" cy="1907237"/>
              <a:chOff x="0" y="0"/>
              <a:chExt cx="6459716" cy="3068765"/>
            </a:xfrm>
          </p:grpSpPr>
          <p:pic>
            <p:nvPicPr>
              <p:cNvPr id="14" name="Google Shape;100;p2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0" y="0"/>
                <a:ext cx="6459716" cy="306876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5" name="Google Shape;101;p2"/>
              <p:cNvSpPr/>
              <p:nvPr/>
            </p:nvSpPr>
            <p:spPr>
              <a:xfrm>
                <a:off x="1035296" y="0"/>
                <a:ext cx="2279650" cy="1072515"/>
              </a:xfrm>
              <a:custGeom>
                <a:avLst/>
                <a:gdLst/>
                <a:ahLst/>
                <a:cxnLst/>
                <a:rect l="l" t="t" r="r" b="b"/>
                <a:pathLst>
                  <a:path w="2279650" h="1072515" extrusionOk="0">
                    <a:moveTo>
                      <a:pt x="627132" y="970186"/>
                    </a:moveTo>
                    <a:lnTo>
                      <a:pt x="583706" y="948749"/>
                    </a:lnTo>
                    <a:lnTo>
                      <a:pt x="541656" y="925649"/>
                    </a:lnTo>
                    <a:lnTo>
                      <a:pt x="501002" y="900945"/>
                    </a:lnTo>
                    <a:lnTo>
                      <a:pt x="461766" y="874695"/>
                    </a:lnTo>
                    <a:lnTo>
                      <a:pt x="423968" y="846958"/>
                    </a:lnTo>
                    <a:lnTo>
                      <a:pt x="387631" y="817793"/>
                    </a:lnTo>
                    <a:lnTo>
                      <a:pt x="352775" y="787258"/>
                    </a:lnTo>
                    <a:lnTo>
                      <a:pt x="319422" y="755412"/>
                    </a:lnTo>
                    <a:lnTo>
                      <a:pt x="287594" y="722313"/>
                    </a:lnTo>
                    <a:lnTo>
                      <a:pt x="257311" y="688022"/>
                    </a:lnTo>
                    <a:lnTo>
                      <a:pt x="228595" y="652595"/>
                    </a:lnTo>
                    <a:lnTo>
                      <a:pt x="201467" y="616093"/>
                    </a:lnTo>
                    <a:lnTo>
                      <a:pt x="175949" y="578573"/>
                    </a:lnTo>
                    <a:lnTo>
                      <a:pt x="152062" y="540095"/>
                    </a:lnTo>
                    <a:lnTo>
                      <a:pt x="129827" y="500716"/>
                    </a:lnTo>
                    <a:lnTo>
                      <a:pt x="109266" y="460497"/>
                    </a:lnTo>
                    <a:lnTo>
                      <a:pt x="90400" y="419495"/>
                    </a:lnTo>
                    <a:lnTo>
                      <a:pt x="73251" y="377769"/>
                    </a:lnTo>
                    <a:lnTo>
                      <a:pt x="57839" y="335378"/>
                    </a:lnTo>
                    <a:lnTo>
                      <a:pt x="44186" y="292381"/>
                    </a:lnTo>
                    <a:lnTo>
                      <a:pt x="32314" y="248837"/>
                    </a:lnTo>
                    <a:lnTo>
                      <a:pt x="22243" y="204803"/>
                    </a:lnTo>
                    <a:lnTo>
                      <a:pt x="13996" y="160339"/>
                    </a:lnTo>
                    <a:lnTo>
                      <a:pt x="7593" y="115504"/>
                    </a:lnTo>
                    <a:lnTo>
                      <a:pt x="3055" y="70356"/>
                    </a:lnTo>
                    <a:lnTo>
                      <a:pt x="405" y="24954"/>
                    </a:lnTo>
                    <a:lnTo>
                      <a:pt x="0" y="0"/>
                    </a:lnTo>
                  </a:path>
                  <a:path w="2279650" h="1072515" extrusionOk="0">
                    <a:moveTo>
                      <a:pt x="2279438" y="0"/>
                    </a:moveTo>
                    <a:lnTo>
                      <a:pt x="2071757" y="444964"/>
                    </a:lnTo>
                    <a:lnTo>
                      <a:pt x="2050320" y="488388"/>
                    </a:lnTo>
                    <a:lnTo>
                      <a:pt x="2027220" y="530438"/>
                    </a:lnTo>
                    <a:lnTo>
                      <a:pt x="2002516" y="571091"/>
                    </a:lnTo>
                    <a:lnTo>
                      <a:pt x="1976266" y="610327"/>
                    </a:lnTo>
                    <a:lnTo>
                      <a:pt x="1948528" y="648124"/>
                    </a:lnTo>
                    <a:lnTo>
                      <a:pt x="1919363" y="684461"/>
                    </a:lnTo>
                    <a:lnTo>
                      <a:pt x="1888827" y="719316"/>
                    </a:lnTo>
                    <a:lnTo>
                      <a:pt x="1856981" y="752669"/>
                    </a:lnTo>
                    <a:lnTo>
                      <a:pt x="1823883" y="784497"/>
                    </a:lnTo>
                    <a:lnTo>
                      <a:pt x="1789591" y="814780"/>
                    </a:lnTo>
                    <a:lnTo>
                      <a:pt x="1754164" y="843495"/>
                    </a:lnTo>
                    <a:lnTo>
                      <a:pt x="1717661" y="870623"/>
                    </a:lnTo>
                    <a:lnTo>
                      <a:pt x="1680141" y="896141"/>
                    </a:lnTo>
                    <a:lnTo>
                      <a:pt x="1641662" y="920028"/>
                    </a:lnTo>
                    <a:lnTo>
                      <a:pt x="1602284" y="942263"/>
                    </a:lnTo>
                    <a:lnTo>
                      <a:pt x="1562064" y="962824"/>
                    </a:lnTo>
                    <a:lnTo>
                      <a:pt x="1521062" y="981690"/>
                    </a:lnTo>
                    <a:lnTo>
                      <a:pt x="1479336" y="998840"/>
                    </a:lnTo>
                    <a:lnTo>
                      <a:pt x="1436945" y="1014252"/>
                    </a:lnTo>
                    <a:lnTo>
                      <a:pt x="1393947" y="1027905"/>
                    </a:lnTo>
                    <a:lnTo>
                      <a:pt x="1350402" y="1039778"/>
                    </a:lnTo>
                    <a:lnTo>
                      <a:pt x="1306369" y="1049849"/>
                    </a:lnTo>
                    <a:lnTo>
                      <a:pt x="1261905" y="1058097"/>
                    </a:lnTo>
                    <a:lnTo>
                      <a:pt x="1217070" y="1064500"/>
                    </a:lnTo>
                    <a:lnTo>
                      <a:pt x="1171922" y="1069038"/>
                    </a:lnTo>
                    <a:lnTo>
                      <a:pt x="1126520" y="1071688"/>
                    </a:lnTo>
                    <a:lnTo>
                      <a:pt x="1080923" y="1072430"/>
                    </a:lnTo>
                    <a:lnTo>
                      <a:pt x="1035189" y="1071242"/>
                    </a:lnTo>
                    <a:lnTo>
                      <a:pt x="989378" y="1068103"/>
                    </a:lnTo>
                    <a:lnTo>
                      <a:pt x="943547" y="1062991"/>
                    </a:lnTo>
                    <a:lnTo>
                      <a:pt x="897756" y="1055886"/>
                    </a:lnTo>
                    <a:lnTo>
                      <a:pt x="852064" y="1046765"/>
                    </a:lnTo>
                    <a:lnTo>
                      <a:pt x="806528" y="1035608"/>
                    </a:lnTo>
                    <a:lnTo>
                      <a:pt x="761208" y="1022393"/>
                    </a:lnTo>
                    <a:lnTo>
                      <a:pt x="716163" y="1007098"/>
                    </a:lnTo>
                    <a:lnTo>
                      <a:pt x="671451" y="989703"/>
                    </a:lnTo>
                    <a:lnTo>
                      <a:pt x="627132" y="970186"/>
                    </a:lnTo>
                  </a:path>
                </a:pathLst>
              </a:custGeom>
              <a:noFill/>
              <a:ln w="12700" cap="flat" cmpd="sng">
                <a:solidFill>
                  <a:srgbClr val="6D707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6" name="Google Shape;102;p2"/>
              <p:cNvSpPr/>
              <p:nvPr/>
            </p:nvSpPr>
            <p:spPr>
              <a:xfrm>
                <a:off x="2798508" y="0"/>
                <a:ext cx="1675765" cy="394970"/>
              </a:xfrm>
              <a:custGeom>
                <a:avLst/>
                <a:gdLst/>
                <a:ahLst/>
                <a:cxnLst/>
                <a:rect l="l" t="t" r="r" b="b"/>
                <a:pathLst>
                  <a:path w="1675765" h="394970" extrusionOk="0">
                    <a:moveTo>
                      <a:pt x="377925" y="292162"/>
                    </a:moveTo>
                    <a:lnTo>
                      <a:pt x="334500" y="270725"/>
                    </a:lnTo>
                    <a:lnTo>
                      <a:pt x="292450" y="247626"/>
                    </a:lnTo>
                    <a:lnTo>
                      <a:pt x="251796" y="222921"/>
                    </a:lnTo>
                    <a:lnTo>
                      <a:pt x="212559" y="196671"/>
                    </a:lnTo>
                    <a:lnTo>
                      <a:pt x="174762" y="168934"/>
                    </a:lnTo>
                    <a:lnTo>
                      <a:pt x="138424" y="139769"/>
                    </a:lnTo>
                    <a:lnTo>
                      <a:pt x="103568" y="109234"/>
                    </a:lnTo>
                    <a:lnTo>
                      <a:pt x="70216" y="77388"/>
                    </a:lnTo>
                    <a:lnTo>
                      <a:pt x="38387" y="44290"/>
                    </a:lnTo>
                    <a:lnTo>
                      <a:pt x="8104" y="9998"/>
                    </a:lnTo>
                    <a:lnTo>
                      <a:pt x="0" y="0"/>
                    </a:lnTo>
                  </a:path>
                  <a:path w="1675765" h="394970" extrusionOk="0">
                    <a:moveTo>
                      <a:pt x="1675323" y="0"/>
                    </a:moveTo>
                    <a:lnTo>
                      <a:pt x="1639621" y="41292"/>
                    </a:lnTo>
                    <a:lnTo>
                      <a:pt x="1607775" y="74645"/>
                    </a:lnTo>
                    <a:lnTo>
                      <a:pt x="1574676" y="106473"/>
                    </a:lnTo>
                    <a:lnTo>
                      <a:pt x="1540384" y="136756"/>
                    </a:lnTo>
                    <a:lnTo>
                      <a:pt x="1504957" y="165472"/>
                    </a:lnTo>
                    <a:lnTo>
                      <a:pt x="1468455" y="192599"/>
                    </a:lnTo>
                    <a:lnTo>
                      <a:pt x="1430934" y="218117"/>
                    </a:lnTo>
                    <a:lnTo>
                      <a:pt x="1392456" y="242004"/>
                    </a:lnTo>
                    <a:lnTo>
                      <a:pt x="1353077" y="264239"/>
                    </a:lnTo>
                    <a:lnTo>
                      <a:pt x="1312857" y="284800"/>
                    </a:lnTo>
                    <a:lnTo>
                      <a:pt x="1271855" y="303667"/>
                    </a:lnTo>
                    <a:lnTo>
                      <a:pt x="1230129" y="320816"/>
                    </a:lnTo>
                    <a:lnTo>
                      <a:pt x="1187738" y="336228"/>
                    </a:lnTo>
                    <a:lnTo>
                      <a:pt x="1144741" y="349881"/>
                    </a:lnTo>
                    <a:lnTo>
                      <a:pt x="1101196" y="361754"/>
                    </a:lnTo>
                    <a:lnTo>
                      <a:pt x="1057162" y="371825"/>
                    </a:lnTo>
                    <a:lnTo>
                      <a:pt x="1012698" y="380073"/>
                    </a:lnTo>
                    <a:lnTo>
                      <a:pt x="967863" y="386476"/>
                    </a:lnTo>
                    <a:lnTo>
                      <a:pt x="922715" y="391014"/>
                    </a:lnTo>
                    <a:lnTo>
                      <a:pt x="877313" y="393664"/>
                    </a:lnTo>
                    <a:lnTo>
                      <a:pt x="831716" y="394406"/>
                    </a:lnTo>
                    <a:lnTo>
                      <a:pt x="785982" y="393218"/>
                    </a:lnTo>
                    <a:lnTo>
                      <a:pt x="740171" y="390079"/>
                    </a:lnTo>
                    <a:lnTo>
                      <a:pt x="694340" y="384968"/>
                    </a:lnTo>
                    <a:lnTo>
                      <a:pt x="648549" y="377862"/>
                    </a:lnTo>
                    <a:lnTo>
                      <a:pt x="602857" y="368741"/>
                    </a:lnTo>
                    <a:lnTo>
                      <a:pt x="557321" y="357584"/>
                    </a:lnTo>
                    <a:lnTo>
                      <a:pt x="512002" y="344369"/>
                    </a:lnTo>
                    <a:lnTo>
                      <a:pt x="466957" y="329074"/>
                    </a:lnTo>
                    <a:lnTo>
                      <a:pt x="422245" y="311679"/>
                    </a:lnTo>
                    <a:lnTo>
                      <a:pt x="377925" y="292162"/>
                    </a:lnTo>
                  </a:path>
                </a:pathLst>
              </a:custGeom>
              <a:noFill/>
              <a:ln w="12700" cap="flat" cmpd="sng">
                <a:solidFill>
                  <a:srgbClr val="6D707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7" name="Google Shape;103;p2"/>
              <p:cNvSpPr/>
              <p:nvPr/>
            </p:nvSpPr>
            <p:spPr>
              <a:xfrm>
                <a:off x="3883022" y="0"/>
                <a:ext cx="2444750" cy="1424940"/>
              </a:xfrm>
              <a:custGeom>
                <a:avLst/>
                <a:gdLst/>
                <a:ahLst/>
                <a:cxnLst/>
                <a:rect l="l" t="t" r="r" b="b"/>
                <a:pathLst>
                  <a:path w="2444750" h="1424940" extrusionOk="0">
                    <a:moveTo>
                      <a:pt x="627467" y="1322322"/>
                    </a:moveTo>
                    <a:lnTo>
                      <a:pt x="584042" y="1300886"/>
                    </a:lnTo>
                    <a:lnTo>
                      <a:pt x="541992" y="1277786"/>
                    </a:lnTo>
                    <a:lnTo>
                      <a:pt x="501338" y="1253082"/>
                    </a:lnTo>
                    <a:lnTo>
                      <a:pt x="462101" y="1226831"/>
                    </a:lnTo>
                    <a:lnTo>
                      <a:pt x="424304" y="1199094"/>
                    </a:lnTo>
                    <a:lnTo>
                      <a:pt x="387967" y="1169928"/>
                    </a:lnTo>
                    <a:lnTo>
                      <a:pt x="353111" y="1139393"/>
                    </a:lnTo>
                    <a:lnTo>
                      <a:pt x="319758" y="1107547"/>
                    </a:lnTo>
                    <a:lnTo>
                      <a:pt x="287929" y="1074448"/>
                    </a:lnTo>
                    <a:lnTo>
                      <a:pt x="257646" y="1040156"/>
                    </a:lnTo>
                    <a:lnTo>
                      <a:pt x="228930" y="1004730"/>
                    </a:lnTo>
                    <a:lnTo>
                      <a:pt x="201803" y="968227"/>
                    </a:lnTo>
                    <a:lnTo>
                      <a:pt x="176285" y="930707"/>
                    </a:lnTo>
                    <a:lnTo>
                      <a:pt x="152398" y="892228"/>
                    </a:lnTo>
                    <a:lnTo>
                      <a:pt x="130163" y="852849"/>
                    </a:lnTo>
                    <a:lnTo>
                      <a:pt x="109602" y="812630"/>
                    </a:lnTo>
                    <a:lnTo>
                      <a:pt x="90736" y="771627"/>
                    </a:lnTo>
                    <a:lnTo>
                      <a:pt x="73587" y="729901"/>
                    </a:lnTo>
                    <a:lnTo>
                      <a:pt x="58175" y="687510"/>
                    </a:lnTo>
                    <a:lnTo>
                      <a:pt x="44522" y="644513"/>
                    </a:lnTo>
                    <a:lnTo>
                      <a:pt x="32650" y="600968"/>
                    </a:lnTo>
                    <a:lnTo>
                      <a:pt x="22579" y="556934"/>
                    </a:lnTo>
                    <a:lnTo>
                      <a:pt x="14332" y="512471"/>
                    </a:lnTo>
                    <a:lnTo>
                      <a:pt x="7928" y="467635"/>
                    </a:lnTo>
                    <a:lnTo>
                      <a:pt x="3391" y="422487"/>
                    </a:lnTo>
                    <a:lnTo>
                      <a:pt x="741" y="377085"/>
                    </a:lnTo>
                    <a:lnTo>
                      <a:pt x="0" y="331488"/>
                    </a:lnTo>
                    <a:lnTo>
                      <a:pt x="1188" y="285755"/>
                    </a:lnTo>
                    <a:lnTo>
                      <a:pt x="4327" y="239943"/>
                    </a:lnTo>
                    <a:lnTo>
                      <a:pt x="9439" y="194113"/>
                    </a:lnTo>
                    <a:lnTo>
                      <a:pt x="16545" y="148322"/>
                    </a:lnTo>
                    <a:lnTo>
                      <a:pt x="25666" y="102629"/>
                    </a:lnTo>
                    <a:lnTo>
                      <a:pt x="36823" y="57094"/>
                    </a:lnTo>
                    <a:lnTo>
                      <a:pt x="50039" y="11774"/>
                    </a:lnTo>
                    <a:lnTo>
                      <a:pt x="54037" y="0"/>
                    </a:lnTo>
                  </a:path>
                  <a:path w="2444750" h="1424940" extrusionOk="0">
                    <a:moveTo>
                      <a:pt x="2444128" y="0"/>
                    </a:moveTo>
                    <a:lnTo>
                      <a:pt x="2072092" y="797101"/>
                    </a:lnTo>
                    <a:lnTo>
                      <a:pt x="2050656" y="840525"/>
                    </a:lnTo>
                    <a:lnTo>
                      <a:pt x="2027556" y="882574"/>
                    </a:lnTo>
                    <a:lnTo>
                      <a:pt x="2002852" y="923228"/>
                    </a:lnTo>
                    <a:lnTo>
                      <a:pt x="1976601" y="962464"/>
                    </a:lnTo>
                    <a:lnTo>
                      <a:pt x="1948864" y="1000261"/>
                    </a:lnTo>
                    <a:lnTo>
                      <a:pt x="1919698" y="1036597"/>
                    </a:lnTo>
                    <a:lnTo>
                      <a:pt x="1889163" y="1071453"/>
                    </a:lnTo>
                    <a:lnTo>
                      <a:pt x="1857317" y="1104805"/>
                    </a:lnTo>
                    <a:lnTo>
                      <a:pt x="1824218" y="1136634"/>
                    </a:lnTo>
                    <a:lnTo>
                      <a:pt x="1789926" y="1166916"/>
                    </a:lnTo>
                    <a:lnTo>
                      <a:pt x="1754500" y="1195632"/>
                    </a:lnTo>
                    <a:lnTo>
                      <a:pt x="1717997" y="1222760"/>
                    </a:lnTo>
                    <a:lnTo>
                      <a:pt x="1680477" y="1248278"/>
                    </a:lnTo>
                    <a:lnTo>
                      <a:pt x="1641998" y="1272165"/>
                    </a:lnTo>
                    <a:lnTo>
                      <a:pt x="1602619" y="1294400"/>
                    </a:lnTo>
                    <a:lnTo>
                      <a:pt x="1562400" y="1314961"/>
                    </a:lnTo>
                    <a:lnTo>
                      <a:pt x="1521397" y="1333827"/>
                    </a:lnTo>
                    <a:lnTo>
                      <a:pt x="1479671" y="1350977"/>
                    </a:lnTo>
                    <a:lnTo>
                      <a:pt x="1437280" y="1366389"/>
                    </a:lnTo>
                    <a:lnTo>
                      <a:pt x="1394283" y="1380042"/>
                    </a:lnTo>
                    <a:lnTo>
                      <a:pt x="1350738" y="1391915"/>
                    </a:lnTo>
                    <a:lnTo>
                      <a:pt x="1306704" y="1401986"/>
                    </a:lnTo>
                    <a:lnTo>
                      <a:pt x="1262241" y="1410233"/>
                    </a:lnTo>
                    <a:lnTo>
                      <a:pt x="1217405" y="1416637"/>
                    </a:lnTo>
                    <a:lnTo>
                      <a:pt x="1172257" y="1421174"/>
                    </a:lnTo>
                    <a:lnTo>
                      <a:pt x="1126856" y="1423825"/>
                    </a:lnTo>
                    <a:lnTo>
                      <a:pt x="1081258" y="1424567"/>
                    </a:lnTo>
                    <a:lnTo>
                      <a:pt x="1035525" y="1423379"/>
                    </a:lnTo>
                    <a:lnTo>
                      <a:pt x="989713" y="1420240"/>
                    </a:lnTo>
                    <a:lnTo>
                      <a:pt x="943883" y="1415128"/>
                    </a:lnTo>
                    <a:lnTo>
                      <a:pt x="898092" y="1408023"/>
                    </a:lnTo>
                    <a:lnTo>
                      <a:pt x="852399" y="1398902"/>
                    </a:lnTo>
                    <a:lnTo>
                      <a:pt x="806864" y="1387745"/>
                    </a:lnTo>
                    <a:lnTo>
                      <a:pt x="761544" y="1374529"/>
                    </a:lnTo>
                    <a:lnTo>
                      <a:pt x="716499" y="1359235"/>
                    </a:lnTo>
                    <a:lnTo>
                      <a:pt x="671787" y="1341839"/>
                    </a:lnTo>
                    <a:lnTo>
                      <a:pt x="627467" y="1322322"/>
                    </a:lnTo>
                  </a:path>
                </a:pathLst>
              </a:custGeom>
              <a:noFill/>
              <a:ln w="12700" cap="flat" cmpd="sng">
                <a:solidFill>
                  <a:srgbClr val="6D707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pic>
          <p:nvPicPr>
            <p:cNvPr id="18" name="Google Shape;104;p2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01753" y="8643105"/>
              <a:ext cx="81851" cy="8183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Google Shape;105;p2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01753" y="9175220"/>
              <a:ext cx="81851" cy="81838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0" name="Google Shape;106;p2"/>
            <p:cNvGrpSpPr/>
            <p:nvPr userDrawn="1"/>
          </p:nvGrpSpPr>
          <p:grpSpPr>
            <a:xfrm>
              <a:off x="12528400" y="0"/>
              <a:ext cx="1255394" cy="622300"/>
              <a:chOff x="12528400" y="0"/>
              <a:chExt cx="1255394" cy="622300"/>
            </a:xfrm>
          </p:grpSpPr>
          <p:sp>
            <p:nvSpPr>
              <p:cNvPr id="21" name="Google Shape;107;p2"/>
              <p:cNvSpPr/>
              <p:nvPr/>
            </p:nvSpPr>
            <p:spPr>
              <a:xfrm>
                <a:off x="12528400" y="0"/>
                <a:ext cx="1255394" cy="622300"/>
              </a:xfrm>
              <a:custGeom>
                <a:avLst/>
                <a:gdLst/>
                <a:ahLst/>
                <a:cxnLst/>
                <a:rect l="l" t="t" r="r" b="b"/>
                <a:pathLst>
                  <a:path w="1255394" h="622300" extrusionOk="0">
                    <a:moveTo>
                      <a:pt x="1255329" y="0"/>
                    </a:moveTo>
                    <a:lnTo>
                      <a:pt x="1253663" y="43265"/>
                    </a:lnTo>
                    <a:lnTo>
                      <a:pt x="1248089" y="91301"/>
                    </a:lnTo>
                    <a:lnTo>
                      <a:pt x="1238969" y="138165"/>
                    </a:lnTo>
                    <a:lnTo>
                      <a:pt x="1226444" y="183716"/>
                    </a:lnTo>
                    <a:lnTo>
                      <a:pt x="1210652" y="227816"/>
                    </a:lnTo>
                    <a:lnTo>
                      <a:pt x="1191733" y="270325"/>
                    </a:lnTo>
                    <a:lnTo>
                      <a:pt x="1169827" y="311103"/>
                    </a:lnTo>
                    <a:lnTo>
                      <a:pt x="1145074" y="350010"/>
                    </a:lnTo>
                    <a:lnTo>
                      <a:pt x="1117612" y="386908"/>
                    </a:lnTo>
                    <a:lnTo>
                      <a:pt x="1087583" y="421656"/>
                    </a:lnTo>
                    <a:lnTo>
                      <a:pt x="1055124" y="454114"/>
                    </a:lnTo>
                    <a:lnTo>
                      <a:pt x="1020376" y="484144"/>
                    </a:lnTo>
                    <a:lnTo>
                      <a:pt x="983479" y="511605"/>
                    </a:lnTo>
                    <a:lnTo>
                      <a:pt x="944571" y="536359"/>
                    </a:lnTo>
                    <a:lnTo>
                      <a:pt x="903794" y="558264"/>
                    </a:lnTo>
                    <a:lnTo>
                      <a:pt x="861285" y="577183"/>
                    </a:lnTo>
                    <a:lnTo>
                      <a:pt x="817185" y="592975"/>
                    </a:lnTo>
                    <a:lnTo>
                      <a:pt x="771633" y="605501"/>
                    </a:lnTo>
                    <a:lnTo>
                      <a:pt x="724769" y="614620"/>
                    </a:lnTo>
                    <a:lnTo>
                      <a:pt x="676733" y="620195"/>
                    </a:lnTo>
                    <a:lnTo>
                      <a:pt x="627664" y="622084"/>
                    </a:lnTo>
                    <a:lnTo>
                      <a:pt x="578595" y="620195"/>
                    </a:lnTo>
                    <a:lnTo>
                      <a:pt x="530559" y="614620"/>
                    </a:lnTo>
                    <a:lnTo>
                      <a:pt x="483695" y="605501"/>
                    </a:lnTo>
                    <a:lnTo>
                      <a:pt x="438143" y="592975"/>
                    </a:lnTo>
                    <a:lnTo>
                      <a:pt x="394043" y="577183"/>
                    </a:lnTo>
                    <a:lnTo>
                      <a:pt x="351535" y="558264"/>
                    </a:lnTo>
                    <a:lnTo>
                      <a:pt x="310757" y="536359"/>
                    </a:lnTo>
                    <a:lnTo>
                      <a:pt x="271849" y="511605"/>
                    </a:lnTo>
                    <a:lnTo>
                      <a:pt x="234952" y="484144"/>
                    </a:lnTo>
                    <a:lnTo>
                      <a:pt x="200204" y="454114"/>
                    </a:lnTo>
                    <a:lnTo>
                      <a:pt x="167746" y="421656"/>
                    </a:lnTo>
                    <a:lnTo>
                      <a:pt x="137716" y="386908"/>
                    </a:lnTo>
                    <a:lnTo>
                      <a:pt x="110254" y="350010"/>
                    </a:lnTo>
                    <a:lnTo>
                      <a:pt x="85501" y="311103"/>
                    </a:lnTo>
                    <a:lnTo>
                      <a:pt x="63595" y="270325"/>
                    </a:lnTo>
                    <a:lnTo>
                      <a:pt x="44677" y="227816"/>
                    </a:lnTo>
                    <a:lnTo>
                      <a:pt x="28885" y="183716"/>
                    </a:lnTo>
                    <a:lnTo>
                      <a:pt x="16359" y="138165"/>
                    </a:lnTo>
                    <a:lnTo>
                      <a:pt x="7239" y="91301"/>
                    </a:lnTo>
                    <a:lnTo>
                      <a:pt x="1665" y="43265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" name="Google Shape;108;p2"/>
              <p:cNvSpPr/>
              <p:nvPr/>
            </p:nvSpPr>
            <p:spPr>
              <a:xfrm>
                <a:off x="12881174" y="0"/>
                <a:ext cx="549909" cy="269875"/>
              </a:xfrm>
              <a:custGeom>
                <a:avLst/>
                <a:gdLst/>
                <a:ahLst/>
                <a:cxnLst/>
                <a:rect l="l" t="t" r="r" b="b"/>
                <a:pathLst>
                  <a:path w="549909" h="269875" extrusionOk="0">
                    <a:moveTo>
                      <a:pt x="549784" y="0"/>
                    </a:moveTo>
                    <a:lnTo>
                      <a:pt x="545867" y="43702"/>
                    </a:lnTo>
                    <a:lnTo>
                      <a:pt x="533073" y="90297"/>
                    </a:lnTo>
                    <a:lnTo>
                      <a:pt x="512702" y="133202"/>
                    </a:lnTo>
                    <a:lnTo>
                      <a:pt x="485531" y="171641"/>
                    </a:lnTo>
                    <a:lnTo>
                      <a:pt x="452337" y="204835"/>
                    </a:lnTo>
                    <a:lnTo>
                      <a:pt x="413898" y="232006"/>
                    </a:lnTo>
                    <a:lnTo>
                      <a:pt x="370993" y="252378"/>
                    </a:lnTo>
                    <a:lnTo>
                      <a:pt x="324398" y="265171"/>
                    </a:lnTo>
                    <a:lnTo>
                      <a:pt x="274892" y="269608"/>
                    </a:lnTo>
                    <a:lnTo>
                      <a:pt x="225385" y="265171"/>
                    </a:lnTo>
                    <a:lnTo>
                      <a:pt x="178790" y="252378"/>
                    </a:lnTo>
                    <a:lnTo>
                      <a:pt x="135885" y="232006"/>
                    </a:lnTo>
                    <a:lnTo>
                      <a:pt x="97446" y="204835"/>
                    </a:lnTo>
                    <a:lnTo>
                      <a:pt x="64252" y="171641"/>
                    </a:lnTo>
                    <a:lnTo>
                      <a:pt x="37081" y="133202"/>
                    </a:lnTo>
                    <a:lnTo>
                      <a:pt x="16710" y="90297"/>
                    </a:lnTo>
                    <a:lnTo>
                      <a:pt x="3916" y="437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pic>
          <p:nvPicPr>
            <p:cNvPr id="23" name="Google Shape;109;p2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6843582" y="80941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Google Shape;110;p2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6843582" y="1180605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12173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04674"/>
            <a:ext cx="10515600" cy="2059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4033-66AA-454D-B6B0-806FDEB26D66}" type="datetimeFigureOut">
              <a:rPr lang="es-ES" smtClean="0"/>
              <a:t>20/01/2025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F74A-48D0-4BC2-9557-0F743DA9665F}" type="slidenum">
              <a:rPr lang="es-ES" smtClean="0"/>
              <a:t>‹#›</a:t>
            </a:fld>
            <a:endParaRPr lang="es-ES"/>
          </a:p>
        </p:txBody>
      </p:sp>
      <p:pic>
        <p:nvPicPr>
          <p:cNvPr id="28" name="Google Shape;86;p1"/>
          <p:cNvPicPr preferRelativeResize="0"/>
          <p:nvPr userDrawn="1"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80197" y="5567662"/>
            <a:ext cx="10236958" cy="969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3663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 userDrawn="1"/>
        </p:nvGrpSpPr>
        <p:grpSpPr>
          <a:xfrm>
            <a:off x="1" y="1"/>
            <a:ext cx="13268888" cy="6858000"/>
            <a:chOff x="0" y="0"/>
            <a:chExt cx="18872199" cy="9754061"/>
          </a:xfrm>
        </p:grpSpPr>
        <p:pic>
          <p:nvPicPr>
            <p:cNvPr id="7" name="Google Shape;116;p3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9718791" y="1788604"/>
              <a:ext cx="162431" cy="1624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17;p3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9880712" y="1463294"/>
              <a:ext cx="162431" cy="16243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Google Shape;118;p3"/>
            <p:cNvSpPr/>
            <p:nvPr userDrawn="1"/>
          </p:nvSpPr>
          <p:spPr>
            <a:xfrm>
              <a:off x="0" y="7871922"/>
              <a:ext cx="2108835" cy="1882139"/>
            </a:xfrm>
            <a:custGeom>
              <a:avLst/>
              <a:gdLst/>
              <a:ahLst/>
              <a:cxnLst/>
              <a:rect l="l" t="t" r="r" b="b"/>
              <a:pathLst>
                <a:path w="2108835" h="1882140" extrusionOk="0">
                  <a:moveTo>
                    <a:pt x="340948" y="1059865"/>
                  </a:moveTo>
                  <a:lnTo>
                    <a:pt x="294285" y="1063117"/>
                  </a:lnTo>
                  <a:lnTo>
                    <a:pt x="248799" y="1072797"/>
                  </a:lnTo>
                  <a:lnTo>
                    <a:pt x="205171" y="1088658"/>
                  </a:lnTo>
                  <a:lnTo>
                    <a:pt x="164088" y="1110451"/>
                  </a:lnTo>
                  <a:lnTo>
                    <a:pt x="126232" y="1137927"/>
                  </a:lnTo>
                  <a:lnTo>
                    <a:pt x="92288" y="1170837"/>
                  </a:lnTo>
                  <a:lnTo>
                    <a:pt x="62939" y="1208932"/>
                  </a:lnTo>
                  <a:lnTo>
                    <a:pt x="38870" y="1251965"/>
                  </a:lnTo>
                  <a:lnTo>
                    <a:pt x="0" y="1335248"/>
                  </a:lnTo>
                  <a:lnTo>
                    <a:pt x="0" y="1881677"/>
                  </a:lnTo>
                  <a:lnTo>
                    <a:pt x="1948321" y="1881677"/>
                  </a:lnTo>
                  <a:lnTo>
                    <a:pt x="2077208" y="1605533"/>
                  </a:lnTo>
                  <a:lnTo>
                    <a:pt x="2094735" y="1559448"/>
                  </a:lnTo>
                  <a:lnTo>
                    <a:pt x="2105086" y="1512487"/>
                  </a:lnTo>
                  <a:lnTo>
                    <a:pt x="2108511" y="1465333"/>
                  </a:lnTo>
                  <a:lnTo>
                    <a:pt x="2105258" y="1418671"/>
                  </a:lnTo>
                  <a:lnTo>
                    <a:pt x="2095575" y="1373184"/>
                  </a:lnTo>
                  <a:lnTo>
                    <a:pt x="2079713" y="1329557"/>
                  </a:lnTo>
                  <a:lnTo>
                    <a:pt x="2057919" y="1288473"/>
                  </a:lnTo>
                  <a:lnTo>
                    <a:pt x="2030441" y="1250617"/>
                  </a:lnTo>
                  <a:lnTo>
                    <a:pt x="1997530" y="1216673"/>
                  </a:lnTo>
                  <a:lnTo>
                    <a:pt x="1959434" y="1187325"/>
                  </a:lnTo>
                  <a:lnTo>
                    <a:pt x="1873367" y="1139190"/>
                  </a:lnTo>
                  <a:lnTo>
                    <a:pt x="1851671" y="1122476"/>
                  </a:lnTo>
                  <a:lnTo>
                    <a:pt x="621350" y="1122476"/>
                  </a:lnTo>
                  <a:lnTo>
                    <a:pt x="574195" y="1119050"/>
                  </a:lnTo>
                  <a:lnTo>
                    <a:pt x="527233" y="1108698"/>
                  </a:lnTo>
                  <a:lnTo>
                    <a:pt x="435063" y="1073644"/>
                  </a:lnTo>
                  <a:lnTo>
                    <a:pt x="388102" y="1063291"/>
                  </a:lnTo>
                  <a:lnTo>
                    <a:pt x="340948" y="1059865"/>
                  </a:lnTo>
                  <a:close/>
                </a:path>
                <a:path w="2108835" h="1882140" extrusionOk="0">
                  <a:moveTo>
                    <a:pt x="1570077" y="0"/>
                  </a:moveTo>
                  <a:lnTo>
                    <a:pt x="1523413" y="3251"/>
                  </a:lnTo>
                  <a:lnTo>
                    <a:pt x="1477926" y="12932"/>
                  </a:lnTo>
                  <a:lnTo>
                    <a:pt x="1434298" y="28793"/>
                  </a:lnTo>
                  <a:lnTo>
                    <a:pt x="1393214" y="50585"/>
                  </a:lnTo>
                  <a:lnTo>
                    <a:pt x="1355358" y="78061"/>
                  </a:lnTo>
                  <a:lnTo>
                    <a:pt x="1321414" y="110971"/>
                  </a:lnTo>
                  <a:lnTo>
                    <a:pt x="1292068" y="149067"/>
                  </a:lnTo>
                  <a:lnTo>
                    <a:pt x="1268002" y="192100"/>
                  </a:lnTo>
                  <a:lnTo>
                    <a:pt x="923425" y="930376"/>
                  </a:lnTo>
                  <a:lnTo>
                    <a:pt x="899359" y="973409"/>
                  </a:lnTo>
                  <a:lnTo>
                    <a:pt x="870013" y="1011505"/>
                  </a:lnTo>
                  <a:lnTo>
                    <a:pt x="836069" y="1044415"/>
                  </a:lnTo>
                  <a:lnTo>
                    <a:pt x="798214" y="1071890"/>
                  </a:lnTo>
                  <a:lnTo>
                    <a:pt x="757130" y="1093683"/>
                  </a:lnTo>
                  <a:lnTo>
                    <a:pt x="713502" y="1109544"/>
                  </a:lnTo>
                  <a:lnTo>
                    <a:pt x="668014" y="1119225"/>
                  </a:lnTo>
                  <a:lnTo>
                    <a:pt x="621350" y="1122476"/>
                  </a:lnTo>
                  <a:lnTo>
                    <a:pt x="1851671" y="1122476"/>
                  </a:lnTo>
                  <a:lnTo>
                    <a:pt x="1802361" y="1075900"/>
                  </a:lnTo>
                  <a:lnTo>
                    <a:pt x="1774886" y="1038044"/>
                  </a:lnTo>
                  <a:lnTo>
                    <a:pt x="1753093" y="996960"/>
                  </a:lnTo>
                  <a:lnTo>
                    <a:pt x="1737232" y="953332"/>
                  </a:lnTo>
                  <a:lnTo>
                    <a:pt x="1727552" y="907844"/>
                  </a:lnTo>
                  <a:lnTo>
                    <a:pt x="1724300" y="861181"/>
                  </a:lnTo>
                  <a:lnTo>
                    <a:pt x="1727726" y="814026"/>
                  </a:lnTo>
                  <a:lnTo>
                    <a:pt x="1738078" y="767064"/>
                  </a:lnTo>
                  <a:lnTo>
                    <a:pt x="1755606" y="720978"/>
                  </a:lnTo>
                  <a:lnTo>
                    <a:pt x="1871074" y="473582"/>
                  </a:lnTo>
                  <a:lnTo>
                    <a:pt x="1888604" y="427497"/>
                  </a:lnTo>
                  <a:lnTo>
                    <a:pt x="1898958" y="380535"/>
                  </a:lnTo>
                  <a:lnTo>
                    <a:pt x="1902385" y="333380"/>
                  </a:lnTo>
                  <a:lnTo>
                    <a:pt x="1899133" y="286717"/>
                  </a:lnTo>
                  <a:lnTo>
                    <a:pt x="1889452" y="241229"/>
                  </a:lnTo>
                  <a:lnTo>
                    <a:pt x="1873591" y="197601"/>
                  </a:lnTo>
                  <a:lnTo>
                    <a:pt x="1851797" y="156517"/>
                  </a:lnTo>
                  <a:lnTo>
                    <a:pt x="1824320" y="118661"/>
                  </a:lnTo>
                  <a:lnTo>
                    <a:pt x="1791409" y="84718"/>
                  </a:lnTo>
                  <a:lnTo>
                    <a:pt x="1753313" y="55371"/>
                  </a:lnTo>
                  <a:lnTo>
                    <a:pt x="1710279" y="31305"/>
                  </a:lnTo>
                  <a:lnTo>
                    <a:pt x="1664194" y="13778"/>
                  </a:lnTo>
                  <a:lnTo>
                    <a:pt x="1617232" y="3426"/>
                  </a:lnTo>
                  <a:lnTo>
                    <a:pt x="1570077" y="0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9;p3"/>
            <p:cNvSpPr/>
            <p:nvPr userDrawn="1"/>
          </p:nvSpPr>
          <p:spPr>
            <a:xfrm>
              <a:off x="1595384" y="7184711"/>
              <a:ext cx="582295" cy="582295"/>
            </a:xfrm>
            <a:custGeom>
              <a:avLst/>
              <a:gdLst/>
              <a:ahLst/>
              <a:cxnLst/>
              <a:rect l="l" t="t" r="r" b="b"/>
              <a:pathLst>
                <a:path w="582294" h="582295" extrusionOk="0">
                  <a:moveTo>
                    <a:pt x="279157" y="0"/>
                  </a:moveTo>
                  <a:lnTo>
                    <a:pt x="234568" y="5322"/>
                  </a:lnTo>
                  <a:lnTo>
                    <a:pt x="191513" y="17346"/>
                  </a:lnTo>
                  <a:lnTo>
                    <a:pt x="150789" y="35783"/>
                  </a:lnTo>
                  <a:lnTo>
                    <a:pt x="113193" y="60343"/>
                  </a:lnTo>
                  <a:lnTo>
                    <a:pt x="79521" y="90736"/>
                  </a:lnTo>
                  <a:lnTo>
                    <a:pt x="50571" y="126672"/>
                  </a:lnTo>
                  <a:lnTo>
                    <a:pt x="27140" y="167862"/>
                  </a:lnTo>
                  <a:lnTo>
                    <a:pt x="10619" y="212272"/>
                  </a:lnTo>
                  <a:lnTo>
                    <a:pt x="1669" y="257538"/>
                  </a:lnTo>
                  <a:lnTo>
                    <a:pt x="0" y="302864"/>
                  </a:lnTo>
                  <a:lnTo>
                    <a:pt x="5321" y="347453"/>
                  </a:lnTo>
                  <a:lnTo>
                    <a:pt x="17345" y="390509"/>
                  </a:lnTo>
                  <a:lnTo>
                    <a:pt x="35781" y="431233"/>
                  </a:lnTo>
                  <a:lnTo>
                    <a:pt x="60340" y="468829"/>
                  </a:lnTo>
                  <a:lnTo>
                    <a:pt x="90731" y="502500"/>
                  </a:lnTo>
                  <a:lnTo>
                    <a:pt x="126667" y="531450"/>
                  </a:lnTo>
                  <a:lnTo>
                    <a:pt x="167856" y="554881"/>
                  </a:lnTo>
                  <a:lnTo>
                    <a:pt x="212266" y="571402"/>
                  </a:lnTo>
                  <a:lnTo>
                    <a:pt x="257532" y="580353"/>
                  </a:lnTo>
                  <a:lnTo>
                    <a:pt x="302859" y="582022"/>
                  </a:lnTo>
                  <a:lnTo>
                    <a:pt x="347448" y="576700"/>
                  </a:lnTo>
                  <a:lnTo>
                    <a:pt x="390503" y="564676"/>
                  </a:lnTo>
                  <a:lnTo>
                    <a:pt x="431227" y="546240"/>
                  </a:lnTo>
                  <a:lnTo>
                    <a:pt x="468823" y="521682"/>
                  </a:lnTo>
                  <a:lnTo>
                    <a:pt x="502495" y="491290"/>
                  </a:lnTo>
                  <a:lnTo>
                    <a:pt x="531445" y="455355"/>
                  </a:lnTo>
                  <a:lnTo>
                    <a:pt x="554876" y="414165"/>
                  </a:lnTo>
                  <a:lnTo>
                    <a:pt x="571400" y="369752"/>
                  </a:lnTo>
                  <a:lnTo>
                    <a:pt x="580352" y="324483"/>
                  </a:lnTo>
                  <a:lnTo>
                    <a:pt x="582022" y="279155"/>
                  </a:lnTo>
                  <a:lnTo>
                    <a:pt x="576700" y="234564"/>
                  </a:lnTo>
                  <a:lnTo>
                    <a:pt x="564675" y="191509"/>
                  </a:lnTo>
                  <a:lnTo>
                    <a:pt x="546238" y="150785"/>
                  </a:lnTo>
                  <a:lnTo>
                    <a:pt x="521679" y="113190"/>
                  </a:lnTo>
                  <a:lnTo>
                    <a:pt x="491286" y="79521"/>
                  </a:lnTo>
                  <a:lnTo>
                    <a:pt x="455349" y="50573"/>
                  </a:lnTo>
                  <a:lnTo>
                    <a:pt x="414160" y="27146"/>
                  </a:lnTo>
                  <a:lnTo>
                    <a:pt x="369750" y="10622"/>
                  </a:lnTo>
                  <a:lnTo>
                    <a:pt x="324483" y="1670"/>
                  </a:lnTo>
                  <a:lnTo>
                    <a:pt x="279157" y="0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" name="Google Shape;120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02854" y="80941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Google Shape;121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33589" y="80941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Google Shape;122;p3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364329" y="80941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Google Shape;123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425799" y="80941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Google Shape;124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95066" y="80941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" name="Google Shape;125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956534" y="80941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Google Shape;126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02854" y="1180605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" name="Google Shape;127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33589" y="1180605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Google Shape;128;p3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364329" y="1180605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Google Shape;129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95066" y="1180605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Google Shape;130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425799" y="1180605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Google Shape;131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956534" y="1180605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132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871846" y="8184955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Google Shape;133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871846" y="871569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" name="Google Shape;134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871846" y="924642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Google Shape;135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78044" y="871569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Google Shape;136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884241" y="924642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Google Shape;137;p3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78044" y="924642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" name="Google Shape;141;p3"/>
            <p:cNvSpPr/>
            <p:nvPr userDrawn="1"/>
          </p:nvSpPr>
          <p:spPr>
            <a:xfrm>
              <a:off x="0" y="4029354"/>
              <a:ext cx="8254365" cy="0"/>
            </a:xfrm>
            <a:custGeom>
              <a:avLst/>
              <a:gdLst/>
              <a:ahLst/>
              <a:cxnLst/>
              <a:rect l="l" t="t" r="r" b="b"/>
              <a:pathLst>
                <a:path w="8254365" h="120000" extrusionOk="0">
                  <a:moveTo>
                    <a:pt x="0" y="0"/>
                  </a:moveTo>
                  <a:lnTo>
                    <a:pt x="8254072" y="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" name="Google Shape;142;p3"/>
            <p:cNvGrpSpPr/>
            <p:nvPr userDrawn="1"/>
          </p:nvGrpSpPr>
          <p:grpSpPr>
            <a:xfrm>
              <a:off x="14612610" y="0"/>
              <a:ext cx="2735745" cy="2912745"/>
              <a:chOff x="14612610" y="0"/>
              <a:chExt cx="2735745" cy="2912745"/>
            </a:xfrm>
          </p:grpSpPr>
          <p:sp>
            <p:nvSpPr>
              <p:cNvPr id="31" name="Google Shape;143;p3"/>
              <p:cNvSpPr/>
              <p:nvPr/>
            </p:nvSpPr>
            <p:spPr>
              <a:xfrm>
                <a:off x="14612610" y="0"/>
                <a:ext cx="1448435" cy="2468880"/>
              </a:xfrm>
              <a:custGeom>
                <a:avLst/>
                <a:gdLst/>
                <a:ahLst/>
                <a:cxnLst/>
                <a:rect l="l" t="t" r="r" b="b"/>
                <a:pathLst>
                  <a:path w="1448434" h="2468880" extrusionOk="0">
                    <a:moveTo>
                      <a:pt x="1447848" y="0"/>
                    </a:moveTo>
                    <a:lnTo>
                      <a:pt x="544463" y="1935532"/>
                    </a:lnTo>
                    <a:lnTo>
                      <a:pt x="523082" y="1978843"/>
                    </a:lnTo>
                    <a:lnTo>
                      <a:pt x="500042" y="2020784"/>
                    </a:lnTo>
                    <a:lnTo>
                      <a:pt x="475402" y="2061331"/>
                    </a:lnTo>
                    <a:lnTo>
                      <a:pt x="449220" y="2100466"/>
                    </a:lnTo>
                    <a:lnTo>
                      <a:pt x="421555" y="2138165"/>
                    </a:lnTo>
                    <a:lnTo>
                      <a:pt x="392465" y="2174407"/>
                    </a:lnTo>
                    <a:lnTo>
                      <a:pt x="362009" y="2209172"/>
                    </a:lnTo>
                    <a:lnTo>
                      <a:pt x="330245" y="2242438"/>
                    </a:lnTo>
                    <a:lnTo>
                      <a:pt x="297233" y="2274184"/>
                    </a:lnTo>
                    <a:lnTo>
                      <a:pt x="263030" y="2304388"/>
                    </a:lnTo>
                    <a:lnTo>
                      <a:pt x="227695" y="2333030"/>
                    </a:lnTo>
                    <a:lnTo>
                      <a:pt x="191287" y="2360087"/>
                    </a:lnTo>
                    <a:lnTo>
                      <a:pt x="153864" y="2385539"/>
                    </a:lnTo>
                    <a:lnTo>
                      <a:pt x="115485" y="2409364"/>
                    </a:lnTo>
                    <a:lnTo>
                      <a:pt x="76209" y="2431542"/>
                    </a:lnTo>
                    <a:lnTo>
                      <a:pt x="36093" y="2452049"/>
                    </a:lnTo>
                    <a:lnTo>
                      <a:pt x="0" y="2468657"/>
                    </a:lnTo>
                  </a:path>
                </a:pathLst>
              </a:custGeom>
              <a:noFill/>
              <a:ln w="12700" cap="flat" cmpd="sng">
                <a:solidFill>
                  <a:srgbClr val="FF5C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32" name="Google Shape;144;p3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14991403" y="1633086"/>
                <a:ext cx="241223" cy="15638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Google Shape;145;p3"/>
              <p:cNvSpPr/>
              <p:nvPr/>
            </p:nvSpPr>
            <p:spPr>
              <a:xfrm>
                <a:off x="15226276" y="0"/>
                <a:ext cx="2028825" cy="1885314"/>
              </a:xfrm>
              <a:custGeom>
                <a:avLst/>
                <a:gdLst/>
                <a:ahLst/>
                <a:cxnLst/>
                <a:rect l="l" t="t" r="r" b="b"/>
                <a:pathLst>
                  <a:path w="2028825" h="1885314" extrusionOk="0">
                    <a:moveTo>
                      <a:pt x="2028623" y="0"/>
                    </a:moveTo>
                    <a:lnTo>
                      <a:pt x="1440878" y="1259263"/>
                    </a:lnTo>
                    <a:lnTo>
                      <a:pt x="1419497" y="1302574"/>
                    </a:lnTo>
                    <a:lnTo>
                      <a:pt x="1396457" y="1344515"/>
                    </a:lnTo>
                    <a:lnTo>
                      <a:pt x="1371817" y="1385063"/>
                    </a:lnTo>
                    <a:lnTo>
                      <a:pt x="1345635" y="1424197"/>
                    </a:lnTo>
                    <a:lnTo>
                      <a:pt x="1317970" y="1461896"/>
                    </a:lnTo>
                    <a:lnTo>
                      <a:pt x="1288880" y="1498139"/>
                    </a:lnTo>
                    <a:lnTo>
                      <a:pt x="1258424" y="1532904"/>
                    </a:lnTo>
                    <a:lnTo>
                      <a:pt x="1226661" y="1566170"/>
                    </a:lnTo>
                    <a:lnTo>
                      <a:pt x="1193648" y="1597916"/>
                    </a:lnTo>
                    <a:lnTo>
                      <a:pt x="1159445" y="1628120"/>
                    </a:lnTo>
                    <a:lnTo>
                      <a:pt x="1124110" y="1656761"/>
                    </a:lnTo>
                    <a:lnTo>
                      <a:pt x="1087702" y="1683819"/>
                    </a:lnTo>
                    <a:lnTo>
                      <a:pt x="1050279" y="1709271"/>
                    </a:lnTo>
                    <a:lnTo>
                      <a:pt x="1011900" y="1733096"/>
                    </a:lnTo>
                    <a:lnTo>
                      <a:pt x="972624" y="1755273"/>
                    </a:lnTo>
                    <a:lnTo>
                      <a:pt x="932508" y="1775781"/>
                    </a:lnTo>
                    <a:lnTo>
                      <a:pt x="891612" y="1794598"/>
                    </a:lnTo>
                    <a:lnTo>
                      <a:pt x="849995" y="1811703"/>
                    </a:lnTo>
                    <a:lnTo>
                      <a:pt x="807713" y="1827076"/>
                    </a:lnTo>
                    <a:lnTo>
                      <a:pt x="764828" y="1840693"/>
                    </a:lnTo>
                    <a:lnTo>
                      <a:pt x="721396" y="1852535"/>
                    </a:lnTo>
                    <a:lnTo>
                      <a:pt x="677476" y="1862580"/>
                    </a:lnTo>
                    <a:lnTo>
                      <a:pt x="633128" y="1870807"/>
                    </a:lnTo>
                    <a:lnTo>
                      <a:pt x="588409" y="1877194"/>
                    </a:lnTo>
                    <a:lnTo>
                      <a:pt x="543378" y="1881720"/>
                    </a:lnTo>
                    <a:lnTo>
                      <a:pt x="498093" y="1884363"/>
                    </a:lnTo>
                    <a:lnTo>
                      <a:pt x="452614" y="1885103"/>
                    </a:lnTo>
                    <a:lnTo>
                      <a:pt x="406999" y="1883919"/>
                    </a:lnTo>
                    <a:lnTo>
                      <a:pt x="361307" y="1880788"/>
                    </a:lnTo>
                    <a:lnTo>
                      <a:pt x="315595" y="1875690"/>
                    </a:lnTo>
                    <a:lnTo>
                      <a:pt x="269923" y="1868603"/>
                    </a:lnTo>
                    <a:lnTo>
                      <a:pt x="224349" y="1859506"/>
                    </a:lnTo>
                    <a:lnTo>
                      <a:pt x="178931" y="1848377"/>
                    </a:lnTo>
                    <a:lnTo>
                      <a:pt x="133729" y="1835196"/>
                    </a:lnTo>
                    <a:lnTo>
                      <a:pt x="88801" y="1819942"/>
                    </a:lnTo>
                    <a:lnTo>
                      <a:pt x="44205" y="1802592"/>
                    </a:lnTo>
                    <a:lnTo>
                      <a:pt x="0" y="1783125"/>
                    </a:lnTo>
                  </a:path>
                </a:pathLst>
              </a:custGeom>
              <a:noFill/>
              <a:ln w="1270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46;p3"/>
              <p:cNvSpPr/>
              <p:nvPr/>
            </p:nvSpPr>
            <p:spPr>
              <a:xfrm>
                <a:off x="15931035" y="0"/>
                <a:ext cx="1417320" cy="2912745"/>
              </a:xfrm>
              <a:custGeom>
                <a:avLst/>
                <a:gdLst/>
                <a:ahLst/>
                <a:cxnLst/>
                <a:rect l="l" t="t" r="r" b="b"/>
                <a:pathLst>
                  <a:path w="1417319" h="2912745" extrusionOk="0">
                    <a:moveTo>
                      <a:pt x="625840" y="2810617"/>
                    </a:moveTo>
                    <a:lnTo>
                      <a:pt x="582528" y="2789237"/>
                    </a:lnTo>
                    <a:lnTo>
                      <a:pt x="540588" y="2766197"/>
                    </a:lnTo>
                    <a:lnTo>
                      <a:pt x="500040" y="2741557"/>
                    </a:lnTo>
                    <a:lnTo>
                      <a:pt x="460906" y="2715375"/>
                    </a:lnTo>
                    <a:lnTo>
                      <a:pt x="423207" y="2687710"/>
                    </a:lnTo>
                    <a:lnTo>
                      <a:pt x="386964" y="2658620"/>
                    </a:lnTo>
                    <a:lnTo>
                      <a:pt x="352199" y="2628164"/>
                    </a:lnTo>
                    <a:lnTo>
                      <a:pt x="318933" y="2596400"/>
                    </a:lnTo>
                    <a:lnTo>
                      <a:pt x="287187" y="2563387"/>
                    </a:lnTo>
                    <a:lnTo>
                      <a:pt x="256983" y="2529184"/>
                    </a:lnTo>
                    <a:lnTo>
                      <a:pt x="228342" y="2493850"/>
                    </a:lnTo>
                    <a:lnTo>
                      <a:pt x="201284" y="2457442"/>
                    </a:lnTo>
                    <a:lnTo>
                      <a:pt x="175832" y="2420019"/>
                    </a:lnTo>
                    <a:lnTo>
                      <a:pt x="152007" y="2381640"/>
                    </a:lnTo>
                    <a:lnTo>
                      <a:pt x="129830" y="2342363"/>
                    </a:lnTo>
                    <a:lnTo>
                      <a:pt x="109322" y="2302248"/>
                    </a:lnTo>
                    <a:lnTo>
                      <a:pt x="90505" y="2261352"/>
                    </a:lnTo>
                    <a:lnTo>
                      <a:pt x="73399" y="2219734"/>
                    </a:lnTo>
                    <a:lnTo>
                      <a:pt x="58027" y="2177453"/>
                    </a:lnTo>
                    <a:lnTo>
                      <a:pt x="44409" y="2134567"/>
                    </a:lnTo>
                    <a:lnTo>
                      <a:pt x="32567" y="2091135"/>
                    </a:lnTo>
                    <a:lnTo>
                      <a:pt x="22523" y="2047216"/>
                    </a:lnTo>
                    <a:lnTo>
                      <a:pt x="14296" y="2002867"/>
                    </a:lnTo>
                    <a:lnTo>
                      <a:pt x="7909" y="1958148"/>
                    </a:lnTo>
                    <a:lnTo>
                      <a:pt x="3383" y="1913117"/>
                    </a:lnTo>
                    <a:lnTo>
                      <a:pt x="740" y="1867833"/>
                    </a:lnTo>
                    <a:lnTo>
                      <a:pt x="0" y="1822354"/>
                    </a:lnTo>
                    <a:lnTo>
                      <a:pt x="1184" y="1776739"/>
                    </a:lnTo>
                    <a:lnTo>
                      <a:pt x="4315" y="1731046"/>
                    </a:lnTo>
                    <a:lnTo>
                      <a:pt x="9413" y="1685334"/>
                    </a:lnTo>
                    <a:lnTo>
                      <a:pt x="16500" y="1639662"/>
                    </a:lnTo>
                    <a:lnTo>
                      <a:pt x="25597" y="1594088"/>
                    </a:lnTo>
                    <a:lnTo>
                      <a:pt x="36726" y="1548671"/>
                    </a:lnTo>
                    <a:lnTo>
                      <a:pt x="49906" y="1503468"/>
                    </a:lnTo>
                    <a:lnTo>
                      <a:pt x="65161" y="1458540"/>
                    </a:lnTo>
                    <a:lnTo>
                      <a:pt x="82511" y="1413944"/>
                    </a:lnTo>
                    <a:lnTo>
                      <a:pt x="101978" y="1369739"/>
                    </a:lnTo>
                    <a:lnTo>
                      <a:pt x="741286" y="0"/>
                    </a:lnTo>
                  </a:path>
                  <a:path w="1417319" h="2912745" extrusionOk="0">
                    <a:moveTo>
                      <a:pt x="1417164" y="2859772"/>
                    </a:moveTo>
                    <a:lnTo>
                      <a:pt x="1347236" y="2880028"/>
                    </a:lnTo>
                    <a:lnTo>
                      <a:pt x="1303317" y="2890072"/>
                    </a:lnTo>
                    <a:lnTo>
                      <a:pt x="1258968" y="2898299"/>
                    </a:lnTo>
                    <a:lnTo>
                      <a:pt x="1214249" y="2904686"/>
                    </a:lnTo>
                    <a:lnTo>
                      <a:pt x="1169218" y="2909212"/>
                    </a:lnTo>
                    <a:lnTo>
                      <a:pt x="1123934" y="2911855"/>
                    </a:lnTo>
                    <a:lnTo>
                      <a:pt x="1078455" y="2912596"/>
                    </a:lnTo>
                    <a:lnTo>
                      <a:pt x="1032840" y="2911411"/>
                    </a:lnTo>
                    <a:lnTo>
                      <a:pt x="987147" y="2908280"/>
                    </a:lnTo>
                    <a:lnTo>
                      <a:pt x="941435" y="2903182"/>
                    </a:lnTo>
                    <a:lnTo>
                      <a:pt x="895763" y="2896095"/>
                    </a:lnTo>
                    <a:lnTo>
                      <a:pt x="850189" y="2886998"/>
                    </a:lnTo>
                    <a:lnTo>
                      <a:pt x="804772" y="2875870"/>
                    </a:lnTo>
                    <a:lnTo>
                      <a:pt x="759569" y="2862689"/>
                    </a:lnTo>
                    <a:lnTo>
                      <a:pt x="714641" y="2847434"/>
                    </a:lnTo>
                    <a:lnTo>
                      <a:pt x="670045" y="2830084"/>
                    </a:lnTo>
                    <a:lnTo>
                      <a:pt x="625840" y="2810617"/>
                    </a:lnTo>
                  </a:path>
                </a:pathLst>
              </a:custGeom>
              <a:noFill/>
              <a:ln w="12700" cap="flat" cmpd="sng">
                <a:solidFill>
                  <a:srgbClr val="FF5C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" name="Google Shape;148;p3"/>
            <p:cNvGrpSpPr/>
            <p:nvPr userDrawn="1"/>
          </p:nvGrpSpPr>
          <p:grpSpPr>
            <a:xfrm>
              <a:off x="11502769" y="0"/>
              <a:ext cx="7369430" cy="9753600"/>
              <a:chOff x="9978769" y="0"/>
              <a:chExt cx="7369430" cy="9753600"/>
            </a:xfrm>
          </p:grpSpPr>
          <p:sp>
            <p:nvSpPr>
              <p:cNvPr id="36" name="Google Shape;149;p3"/>
              <p:cNvSpPr/>
              <p:nvPr/>
            </p:nvSpPr>
            <p:spPr>
              <a:xfrm>
                <a:off x="9978769" y="0"/>
                <a:ext cx="2390775" cy="1348105"/>
              </a:xfrm>
              <a:custGeom>
                <a:avLst/>
                <a:gdLst/>
                <a:ahLst/>
                <a:cxnLst/>
                <a:rect l="l" t="t" r="r" b="b"/>
                <a:pathLst>
                  <a:path w="2390775" h="1348105" extrusionOk="0">
                    <a:moveTo>
                      <a:pt x="2243632" y="295437"/>
                    </a:moveTo>
                    <a:lnTo>
                      <a:pt x="1122042" y="295437"/>
                    </a:lnTo>
                    <a:lnTo>
                      <a:pt x="1167166" y="298237"/>
                    </a:lnTo>
                    <a:lnTo>
                      <a:pt x="1212050" y="308291"/>
                    </a:lnTo>
                    <a:lnTo>
                      <a:pt x="1255891" y="325868"/>
                    </a:lnTo>
                    <a:lnTo>
                      <a:pt x="1296343" y="350246"/>
                    </a:lnTo>
                    <a:lnTo>
                      <a:pt x="1331422" y="379991"/>
                    </a:lnTo>
                    <a:lnTo>
                      <a:pt x="1360859" y="414302"/>
                    </a:lnTo>
                    <a:lnTo>
                      <a:pt x="1384385" y="452378"/>
                    </a:lnTo>
                    <a:lnTo>
                      <a:pt x="1401733" y="493417"/>
                    </a:lnTo>
                    <a:lnTo>
                      <a:pt x="1412633" y="536618"/>
                    </a:lnTo>
                    <a:lnTo>
                      <a:pt x="1416816" y="581181"/>
                    </a:lnTo>
                    <a:lnTo>
                      <a:pt x="1414015" y="626303"/>
                    </a:lnTo>
                    <a:lnTo>
                      <a:pt x="1403960" y="671183"/>
                    </a:lnTo>
                    <a:lnTo>
                      <a:pt x="1386383" y="715021"/>
                    </a:lnTo>
                    <a:lnTo>
                      <a:pt x="1280275" y="928203"/>
                    </a:lnTo>
                    <a:lnTo>
                      <a:pt x="1262698" y="972044"/>
                    </a:lnTo>
                    <a:lnTo>
                      <a:pt x="1252644" y="1016927"/>
                    </a:lnTo>
                    <a:lnTo>
                      <a:pt x="1249845" y="1062052"/>
                    </a:lnTo>
                    <a:lnTo>
                      <a:pt x="1254030" y="1106616"/>
                    </a:lnTo>
                    <a:lnTo>
                      <a:pt x="1264932" y="1149818"/>
                    </a:lnTo>
                    <a:lnTo>
                      <a:pt x="1282281" y="1190858"/>
                    </a:lnTo>
                    <a:lnTo>
                      <a:pt x="1305809" y="1228934"/>
                    </a:lnTo>
                    <a:lnTo>
                      <a:pt x="1335248" y="1263246"/>
                    </a:lnTo>
                    <a:lnTo>
                      <a:pt x="1370328" y="1292991"/>
                    </a:lnTo>
                    <a:lnTo>
                      <a:pt x="1410780" y="1317369"/>
                    </a:lnTo>
                    <a:lnTo>
                      <a:pt x="1454618" y="1334946"/>
                    </a:lnTo>
                    <a:lnTo>
                      <a:pt x="1499498" y="1345000"/>
                    </a:lnTo>
                    <a:lnTo>
                      <a:pt x="1544620" y="1347799"/>
                    </a:lnTo>
                    <a:lnTo>
                      <a:pt x="1589182" y="1343614"/>
                    </a:lnTo>
                    <a:lnTo>
                      <a:pt x="1632384" y="1332712"/>
                    </a:lnTo>
                    <a:lnTo>
                      <a:pt x="1673423" y="1315363"/>
                    </a:lnTo>
                    <a:lnTo>
                      <a:pt x="1711499" y="1291835"/>
                    </a:lnTo>
                    <a:lnTo>
                      <a:pt x="1745810" y="1262396"/>
                    </a:lnTo>
                    <a:lnTo>
                      <a:pt x="1775555" y="1227316"/>
                    </a:lnTo>
                    <a:lnTo>
                      <a:pt x="1799933" y="1186864"/>
                    </a:lnTo>
                    <a:lnTo>
                      <a:pt x="2243632" y="295437"/>
                    </a:lnTo>
                    <a:close/>
                  </a:path>
                  <a:path w="2390775" h="1348105" extrusionOk="0">
                    <a:moveTo>
                      <a:pt x="2390683" y="0"/>
                    </a:moveTo>
                    <a:lnTo>
                      <a:pt x="445479" y="0"/>
                    </a:lnTo>
                    <a:lnTo>
                      <a:pt x="30430" y="833868"/>
                    </a:lnTo>
                    <a:lnTo>
                      <a:pt x="12853" y="877708"/>
                    </a:lnTo>
                    <a:lnTo>
                      <a:pt x="2799" y="922591"/>
                    </a:lnTo>
                    <a:lnTo>
                      <a:pt x="0" y="967714"/>
                    </a:lnTo>
                    <a:lnTo>
                      <a:pt x="4185" y="1012276"/>
                    </a:lnTo>
                    <a:lnTo>
                      <a:pt x="15087" y="1055478"/>
                    </a:lnTo>
                    <a:lnTo>
                      <a:pt x="32436" y="1096517"/>
                    </a:lnTo>
                    <a:lnTo>
                      <a:pt x="55964" y="1134593"/>
                    </a:lnTo>
                    <a:lnTo>
                      <a:pt x="85403" y="1168905"/>
                    </a:lnTo>
                    <a:lnTo>
                      <a:pt x="120482" y="1198652"/>
                    </a:lnTo>
                    <a:lnTo>
                      <a:pt x="160935" y="1223034"/>
                    </a:lnTo>
                    <a:lnTo>
                      <a:pt x="204773" y="1240610"/>
                    </a:lnTo>
                    <a:lnTo>
                      <a:pt x="249653" y="1250664"/>
                    </a:lnTo>
                    <a:lnTo>
                      <a:pt x="294775" y="1253464"/>
                    </a:lnTo>
                    <a:lnTo>
                      <a:pt x="339337" y="1249279"/>
                    </a:lnTo>
                    <a:lnTo>
                      <a:pt x="382539" y="1238377"/>
                    </a:lnTo>
                    <a:lnTo>
                      <a:pt x="423578" y="1221027"/>
                    </a:lnTo>
                    <a:lnTo>
                      <a:pt x="461654" y="1197499"/>
                    </a:lnTo>
                    <a:lnTo>
                      <a:pt x="495965" y="1168061"/>
                    </a:lnTo>
                    <a:lnTo>
                      <a:pt x="525710" y="1132981"/>
                    </a:lnTo>
                    <a:lnTo>
                      <a:pt x="550088" y="1092528"/>
                    </a:lnTo>
                    <a:lnTo>
                      <a:pt x="866725" y="456373"/>
                    </a:lnTo>
                    <a:lnTo>
                      <a:pt x="891103" y="415920"/>
                    </a:lnTo>
                    <a:lnTo>
                      <a:pt x="920848" y="380840"/>
                    </a:lnTo>
                    <a:lnTo>
                      <a:pt x="955160" y="351402"/>
                    </a:lnTo>
                    <a:lnTo>
                      <a:pt x="993236" y="327874"/>
                    </a:lnTo>
                    <a:lnTo>
                      <a:pt x="1034276" y="310524"/>
                    </a:lnTo>
                    <a:lnTo>
                      <a:pt x="1077478" y="299623"/>
                    </a:lnTo>
                    <a:lnTo>
                      <a:pt x="1122042" y="295437"/>
                    </a:lnTo>
                    <a:lnTo>
                      <a:pt x="2243632" y="295437"/>
                    </a:lnTo>
                    <a:lnTo>
                      <a:pt x="2390683" y="0"/>
                    </a:lnTo>
                    <a:close/>
                  </a:path>
                </a:pathLst>
              </a:custGeom>
              <a:solidFill>
                <a:srgbClr val="FF5C33"/>
              </a:solidFill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150;p3"/>
              <p:cNvSpPr/>
              <p:nvPr/>
            </p:nvSpPr>
            <p:spPr>
              <a:xfrm>
                <a:off x="10837204" y="1511898"/>
                <a:ext cx="5969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596900" h="596900" extrusionOk="0">
                    <a:moveTo>
                      <a:pt x="293573" y="0"/>
                    </a:moveTo>
                    <a:lnTo>
                      <a:pt x="247789" y="4298"/>
                    </a:lnTo>
                    <a:lnTo>
                      <a:pt x="203404" y="15497"/>
                    </a:lnTo>
                    <a:lnTo>
                      <a:pt x="161240" y="33320"/>
                    </a:lnTo>
                    <a:lnTo>
                      <a:pt x="122120" y="57492"/>
                    </a:lnTo>
                    <a:lnTo>
                      <a:pt x="86869" y="87736"/>
                    </a:lnTo>
                    <a:lnTo>
                      <a:pt x="56309" y="123777"/>
                    </a:lnTo>
                    <a:lnTo>
                      <a:pt x="31263" y="165339"/>
                    </a:lnTo>
                    <a:lnTo>
                      <a:pt x="13205" y="210380"/>
                    </a:lnTo>
                    <a:lnTo>
                      <a:pt x="2876" y="256491"/>
                    </a:lnTo>
                    <a:lnTo>
                      <a:pt x="0" y="302850"/>
                    </a:lnTo>
                    <a:lnTo>
                      <a:pt x="4299" y="348635"/>
                    </a:lnTo>
                    <a:lnTo>
                      <a:pt x="15499" y="393020"/>
                    </a:lnTo>
                    <a:lnTo>
                      <a:pt x="33323" y="435184"/>
                    </a:lnTo>
                    <a:lnTo>
                      <a:pt x="57495" y="474304"/>
                    </a:lnTo>
                    <a:lnTo>
                      <a:pt x="87739" y="509555"/>
                    </a:lnTo>
                    <a:lnTo>
                      <a:pt x="123778" y="540115"/>
                    </a:lnTo>
                    <a:lnTo>
                      <a:pt x="165337" y="565161"/>
                    </a:lnTo>
                    <a:lnTo>
                      <a:pt x="210377" y="583219"/>
                    </a:lnTo>
                    <a:lnTo>
                      <a:pt x="256489" y="593548"/>
                    </a:lnTo>
                    <a:lnTo>
                      <a:pt x="302848" y="596424"/>
                    </a:lnTo>
                    <a:lnTo>
                      <a:pt x="348632" y="592124"/>
                    </a:lnTo>
                    <a:lnTo>
                      <a:pt x="393018" y="580923"/>
                    </a:lnTo>
                    <a:lnTo>
                      <a:pt x="435182" y="563098"/>
                    </a:lnTo>
                    <a:lnTo>
                      <a:pt x="474301" y="538924"/>
                    </a:lnTo>
                    <a:lnTo>
                      <a:pt x="509552" y="508678"/>
                    </a:lnTo>
                    <a:lnTo>
                      <a:pt x="540113" y="472636"/>
                    </a:lnTo>
                    <a:lnTo>
                      <a:pt x="565158" y="431074"/>
                    </a:lnTo>
                    <a:lnTo>
                      <a:pt x="583216" y="386037"/>
                    </a:lnTo>
                    <a:lnTo>
                      <a:pt x="593545" y="339929"/>
                    </a:lnTo>
                    <a:lnTo>
                      <a:pt x="596422" y="293571"/>
                    </a:lnTo>
                    <a:lnTo>
                      <a:pt x="592122" y="247789"/>
                    </a:lnTo>
                    <a:lnTo>
                      <a:pt x="580922" y="203404"/>
                    </a:lnTo>
                    <a:lnTo>
                      <a:pt x="563098" y="161241"/>
                    </a:lnTo>
                    <a:lnTo>
                      <a:pt x="538926" y="122122"/>
                    </a:lnTo>
                    <a:lnTo>
                      <a:pt x="508683" y="86871"/>
                    </a:lnTo>
                    <a:lnTo>
                      <a:pt x="472643" y="56311"/>
                    </a:lnTo>
                    <a:lnTo>
                      <a:pt x="431084" y="31265"/>
                    </a:lnTo>
                    <a:lnTo>
                      <a:pt x="386044" y="13207"/>
                    </a:lnTo>
                    <a:lnTo>
                      <a:pt x="339933" y="2877"/>
                    </a:lnTo>
                    <a:lnTo>
                      <a:pt x="293573" y="0"/>
                    </a:lnTo>
                    <a:close/>
                  </a:path>
                </a:pathLst>
              </a:custGeom>
              <a:solidFill>
                <a:srgbClr val="6D7073"/>
              </a:solidFill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151;p3"/>
              <p:cNvSpPr/>
              <p:nvPr/>
            </p:nvSpPr>
            <p:spPr>
              <a:xfrm>
                <a:off x="10439619" y="2310680"/>
                <a:ext cx="5969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596900" h="596900" extrusionOk="0">
                    <a:moveTo>
                      <a:pt x="293573" y="0"/>
                    </a:moveTo>
                    <a:lnTo>
                      <a:pt x="247789" y="4298"/>
                    </a:lnTo>
                    <a:lnTo>
                      <a:pt x="203404" y="15497"/>
                    </a:lnTo>
                    <a:lnTo>
                      <a:pt x="161240" y="33320"/>
                    </a:lnTo>
                    <a:lnTo>
                      <a:pt x="122120" y="57492"/>
                    </a:lnTo>
                    <a:lnTo>
                      <a:pt x="86869" y="87736"/>
                    </a:lnTo>
                    <a:lnTo>
                      <a:pt x="56309" y="123777"/>
                    </a:lnTo>
                    <a:lnTo>
                      <a:pt x="31263" y="165339"/>
                    </a:lnTo>
                    <a:lnTo>
                      <a:pt x="13205" y="210380"/>
                    </a:lnTo>
                    <a:lnTo>
                      <a:pt x="2876" y="256491"/>
                    </a:lnTo>
                    <a:lnTo>
                      <a:pt x="0" y="302850"/>
                    </a:lnTo>
                    <a:lnTo>
                      <a:pt x="4299" y="348635"/>
                    </a:lnTo>
                    <a:lnTo>
                      <a:pt x="15499" y="393020"/>
                    </a:lnTo>
                    <a:lnTo>
                      <a:pt x="33323" y="435184"/>
                    </a:lnTo>
                    <a:lnTo>
                      <a:pt x="57495" y="474304"/>
                    </a:lnTo>
                    <a:lnTo>
                      <a:pt x="87739" y="509555"/>
                    </a:lnTo>
                    <a:lnTo>
                      <a:pt x="123778" y="540115"/>
                    </a:lnTo>
                    <a:lnTo>
                      <a:pt x="165337" y="565161"/>
                    </a:lnTo>
                    <a:lnTo>
                      <a:pt x="210377" y="583219"/>
                    </a:lnTo>
                    <a:lnTo>
                      <a:pt x="256489" y="593548"/>
                    </a:lnTo>
                    <a:lnTo>
                      <a:pt x="302848" y="596424"/>
                    </a:lnTo>
                    <a:lnTo>
                      <a:pt x="348632" y="592124"/>
                    </a:lnTo>
                    <a:lnTo>
                      <a:pt x="393018" y="580923"/>
                    </a:lnTo>
                    <a:lnTo>
                      <a:pt x="435182" y="563098"/>
                    </a:lnTo>
                    <a:lnTo>
                      <a:pt x="474301" y="538924"/>
                    </a:lnTo>
                    <a:lnTo>
                      <a:pt x="509552" y="508678"/>
                    </a:lnTo>
                    <a:lnTo>
                      <a:pt x="540113" y="472636"/>
                    </a:lnTo>
                    <a:lnTo>
                      <a:pt x="565158" y="431074"/>
                    </a:lnTo>
                    <a:lnTo>
                      <a:pt x="583216" y="386037"/>
                    </a:lnTo>
                    <a:lnTo>
                      <a:pt x="593545" y="339929"/>
                    </a:lnTo>
                    <a:lnTo>
                      <a:pt x="596422" y="293571"/>
                    </a:lnTo>
                    <a:lnTo>
                      <a:pt x="592122" y="247789"/>
                    </a:lnTo>
                    <a:lnTo>
                      <a:pt x="580922" y="203404"/>
                    </a:lnTo>
                    <a:lnTo>
                      <a:pt x="563098" y="161241"/>
                    </a:lnTo>
                    <a:lnTo>
                      <a:pt x="538926" y="122122"/>
                    </a:lnTo>
                    <a:lnTo>
                      <a:pt x="508683" y="86871"/>
                    </a:lnTo>
                    <a:lnTo>
                      <a:pt x="472643" y="56311"/>
                    </a:lnTo>
                    <a:lnTo>
                      <a:pt x="431084" y="31265"/>
                    </a:lnTo>
                    <a:lnTo>
                      <a:pt x="386044" y="13207"/>
                    </a:lnTo>
                    <a:lnTo>
                      <a:pt x="339933" y="2877"/>
                    </a:lnTo>
                    <a:lnTo>
                      <a:pt x="293573" y="0"/>
                    </a:lnTo>
                    <a:close/>
                  </a:path>
                </a:pathLst>
              </a:custGeom>
              <a:solidFill>
                <a:srgbClr val="FF5C33"/>
              </a:solidFill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39" name="Google Shape;152;p3"/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11229010" y="0"/>
                <a:ext cx="6119189" cy="97536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40" name="Google Shape;153;p3"/>
            <p:cNvPicPr preferRelativeResize="0"/>
            <p:nvPr userDrawn="1"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1394125" y="7918839"/>
              <a:ext cx="14559939" cy="1379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091" y="1709738"/>
            <a:ext cx="9358009" cy="98674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091" y="3271085"/>
            <a:ext cx="9358009" cy="17313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4033-66AA-454D-B6B0-806FDEB26D66}" type="datetimeFigureOut">
              <a:rPr lang="es-ES" smtClean="0"/>
              <a:t>20/01/2025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F74A-48D0-4BC2-9557-0F743DA966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5311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 userDrawn="1"/>
        </p:nvGrpSpPr>
        <p:grpSpPr>
          <a:xfrm>
            <a:off x="1" y="0"/>
            <a:ext cx="12626210" cy="6858000"/>
            <a:chOff x="0" y="0"/>
            <a:chExt cx="17957799" cy="9753884"/>
          </a:xfrm>
        </p:grpSpPr>
        <p:pic>
          <p:nvPicPr>
            <p:cNvPr id="8" name="Google Shape;158;p4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5207022" y="2732188"/>
              <a:ext cx="2750777" cy="70214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Google Shape;159;p4"/>
            <p:cNvSpPr/>
            <p:nvPr userDrawn="1"/>
          </p:nvSpPr>
          <p:spPr>
            <a:xfrm>
              <a:off x="0" y="0"/>
              <a:ext cx="2578735" cy="3182620"/>
            </a:xfrm>
            <a:custGeom>
              <a:avLst/>
              <a:gdLst/>
              <a:ahLst/>
              <a:cxnLst/>
              <a:rect l="l" t="t" r="r" b="b"/>
              <a:pathLst>
                <a:path w="2578735" h="3182620" extrusionOk="0">
                  <a:moveTo>
                    <a:pt x="2348301" y="464415"/>
                  </a:moveTo>
                  <a:lnTo>
                    <a:pt x="173128" y="464415"/>
                  </a:lnTo>
                  <a:lnTo>
                    <a:pt x="219055" y="467049"/>
                  </a:lnTo>
                  <a:lnTo>
                    <a:pt x="264995" y="473544"/>
                  </a:lnTo>
                  <a:lnTo>
                    <a:pt x="310725" y="483982"/>
                  </a:lnTo>
                  <a:lnTo>
                    <a:pt x="356021" y="498444"/>
                  </a:lnTo>
                  <a:lnTo>
                    <a:pt x="400660" y="517010"/>
                  </a:lnTo>
                  <a:lnTo>
                    <a:pt x="443563" y="539303"/>
                  </a:lnTo>
                  <a:lnTo>
                    <a:pt x="483741" y="564735"/>
                  </a:lnTo>
                  <a:lnTo>
                    <a:pt x="521113" y="593084"/>
                  </a:lnTo>
                  <a:lnTo>
                    <a:pt x="555598" y="624126"/>
                  </a:lnTo>
                  <a:lnTo>
                    <a:pt x="587114" y="657638"/>
                  </a:lnTo>
                  <a:lnTo>
                    <a:pt x="615581" y="693396"/>
                  </a:lnTo>
                  <a:lnTo>
                    <a:pt x="640917" y="731178"/>
                  </a:lnTo>
                  <a:lnTo>
                    <a:pt x="663041" y="770759"/>
                  </a:lnTo>
                  <a:lnTo>
                    <a:pt x="681872" y="811917"/>
                  </a:lnTo>
                  <a:lnTo>
                    <a:pt x="697328" y="854429"/>
                  </a:lnTo>
                  <a:lnTo>
                    <a:pt x="709328" y="898070"/>
                  </a:lnTo>
                  <a:lnTo>
                    <a:pt x="717792" y="942618"/>
                  </a:lnTo>
                  <a:lnTo>
                    <a:pt x="722638" y="987849"/>
                  </a:lnTo>
                  <a:lnTo>
                    <a:pt x="723784" y="1033540"/>
                  </a:lnTo>
                  <a:lnTo>
                    <a:pt x="721150" y="1079467"/>
                  </a:lnTo>
                  <a:lnTo>
                    <a:pt x="714654" y="1125408"/>
                  </a:lnTo>
                  <a:lnTo>
                    <a:pt x="704215" y="1171139"/>
                  </a:lnTo>
                  <a:lnTo>
                    <a:pt x="689752" y="1216437"/>
                  </a:lnTo>
                  <a:lnTo>
                    <a:pt x="671183" y="1261078"/>
                  </a:lnTo>
                  <a:lnTo>
                    <a:pt x="146178" y="2385904"/>
                  </a:lnTo>
                  <a:lnTo>
                    <a:pt x="127611" y="2430545"/>
                  </a:lnTo>
                  <a:lnTo>
                    <a:pt x="113149" y="2475843"/>
                  </a:lnTo>
                  <a:lnTo>
                    <a:pt x="102712" y="2521574"/>
                  </a:lnTo>
                  <a:lnTo>
                    <a:pt x="96216" y="2567516"/>
                  </a:lnTo>
                  <a:lnTo>
                    <a:pt x="93582" y="2613444"/>
                  </a:lnTo>
                  <a:lnTo>
                    <a:pt x="94729" y="2659136"/>
                  </a:lnTo>
                  <a:lnTo>
                    <a:pt x="99574" y="2704367"/>
                  </a:lnTo>
                  <a:lnTo>
                    <a:pt x="108038" y="2748916"/>
                  </a:lnTo>
                  <a:lnTo>
                    <a:pt x="120038" y="2792558"/>
                  </a:lnTo>
                  <a:lnTo>
                    <a:pt x="135494" y="2835069"/>
                  </a:lnTo>
                  <a:lnTo>
                    <a:pt x="154324" y="2876228"/>
                  </a:lnTo>
                  <a:lnTo>
                    <a:pt x="176447" y="2915810"/>
                  </a:lnTo>
                  <a:lnTo>
                    <a:pt x="201782" y="2953591"/>
                  </a:lnTo>
                  <a:lnTo>
                    <a:pt x="230248" y="2989349"/>
                  </a:lnTo>
                  <a:lnTo>
                    <a:pt x="261764" y="3022861"/>
                  </a:lnTo>
                  <a:lnTo>
                    <a:pt x="296248" y="3053902"/>
                  </a:lnTo>
                  <a:lnTo>
                    <a:pt x="333620" y="3082250"/>
                  </a:lnTo>
                  <a:lnTo>
                    <a:pt x="373798" y="3107681"/>
                  </a:lnTo>
                  <a:lnTo>
                    <a:pt x="416700" y="3129972"/>
                  </a:lnTo>
                  <a:lnTo>
                    <a:pt x="461341" y="3148540"/>
                  </a:lnTo>
                  <a:lnTo>
                    <a:pt x="506639" y="3163003"/>
                  </a:lnTo>
                  <a:lnTo>
                    <a:pt x="552370" y="3173442"/>
                  </a:lnTo>
                  <a:lnTo>
                    <a:pt x="598311" y="3179938"/>
                  </a:lnTo>
                  <a:lnTo>
                    <a:pt x="644238" y="3182572"/>
                  </a:lnTo>
                  <a:lnTo>
                    <a:pt x="689929" y="3181426"/>
                  </a:lnTo>
                  <a:lnTo>
                    <a:pt x="735160" y="3176581"/>
                  </a:lnTo>
                  <a:lnTo>
                    <a:pt x="779708" y="3168117"/>
                  </a:lnTo>
                  <a:lnTo>
                    <a:pt x="823349" y="3156116"/>
                  </a:lnTo>
                  <a:lnTo>
                    <a:pt x="865861" y="3140660"/>
                  </a:lnTo>
                  <a:lnTo>
                    <a:pt x="907019" y="3121830"/>
                  </a:lnTo>
                  <a:lnTo>
                    <a:pt x="946600" y="3099706"/>
                  </a:lnTo>
                  <a:lnTo>
                    <a:pt x="984382" y="3074370"/>
                  </a:lnTo>
                  <a:lnTo>
                    <a:pt x="1020140" y="3045903"/>
                  </a:lnTo>
                  <a:lnTo>
                    <a:pt x="1053652" y="3014387"/>
                  </a:lnTo>
                  <a:lnTo>
                    <a:pt x="1084694" y="2979902"/>
                  </a:lnTo>
                  <a:lnTo>
                    <a:pt x="1113043" y="2942530"/>
                  </a:lnTo>
                  <a:lnTo>
                    <a:pt x="1138476" y="2902352"/>
                  </a:lnTo>
                  <a:lnTo>
                    <a:pt x="1160768" y="2859449"/>
                  </a:lnTo>
                  <a:lnTo>
                    <a:pt x="2348301" y="464415"/>
                  </a:lnTo>
                  <a:close/>
                </a:path>
                <a:path w="2578735" h="3182620" extrusionOk="0">
                  <a:moveTo>
                    <a:pt x="2578573" y="0"/>
                  </a:moveTo>
                  <a:lnTo>
                    <a:pt x="0" y="0"/>
                  </a:lnTo>
                  <a:lnTo>
                    <a:pt x="0" y="489225"/>
                  </a:lnTo>
                  <a:lnTo>
                    <a:pt x="37659" y="478870"/>
                  </a:lnTo>
                  <a:lnTo>
                    <a:pt x="82207" y="470407"/>
                  </a:lnTo>
                  <a:lnTo>
                    <a:pt x="127437" y="465561"/>
                  </a:lnTo>
                  <a:lnTo>
                    <a:pt x="173128" y="464415"/>
                  </a:lnTo>
                  <a:lnTo>
                    <a:pt x="2348301" y="464415"/>
                  </a:lnTo>
                  <a:lnTo>
                    <a:pt x="2578573" y="0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0" name="Google Shape;160;p4"/>
            <p:cNvGrpSpPr/>
            <p:nvPr userDrawn="1"/>
          </p:nvGrpSpPr>
          <p:grpSpPr>
            <a:xfrm>
              <a:off x="15967276" y="3633511"/>
              <a:ext cx="1381510" cy="6120373"/>
              <a:chOff x="15967276" y="3633511"/>
              <a:chExt cx="1381510" cy="6120373"/>
            </a:xfrm>
          </p:grpSpPr>
          <p:sp>
            <p:nvSpPr>
              <p:cNvPr id="11" name="Google Shape;161;p4"/>
              <p:cNvSpPr/>
              <p:nvPr/>
            </p:nvSpPr>
            <p:spPr>
              <a:xfrm>
                <a:off x="15967276" y="3633511"/>
                <a:ext cx="1381125" cy="4283075"/>
              </a:xfrm>
              <a:custGeom>
                <a:avLst/>
                <a:gdLst/>
                <a:ahLst/>
                <a:cxnLst/>
                <a:rect l="l" t="t" r="r" b="b"/>
                <a:pathLst>
                  <a:path w="1381125" h="4283075" extrusionOk="0">
                    <a:moveTo>
                      <a:pt x="625842" y="4181057"/>
                    </a:moveTo>
                    <a:lnTo>
                      <a:pt x="582529" y="4159676"/>
                    </a:lnTo>
                    <a:lnTo>
                      <a:pt x="540588" y="4136637"/>
                    </a:lnTo>
                    <a:lnTo>
                      <a:pt x="500040" y="4111996"/>
                    </a:lnTo>
                    <a:lnTo>
                      <a:pt x="460905" y="4085815"/>
                    </a:lnTo>
                    <a:lnTo>
                      <a:pt x="423205" y="4058149"/>
                    </a:lnTo>
                    <a:lnTo>
                      <a:pt x="386962" y="4029059"/>
                    </a:lnTo>
                    <a:lnTo>
                      <a:pt x="352196" y="3998603"/>
                    </a:lnTo>
                    <a:lnTo>
                      <a:pt x="318930" y="3966840"/>
                    </a:lnTo>
                    <a:lnTo>
                      <a:pt x="287184" y="3933827"/>
                    </a:lnTo>
                    <a:lnTo>
                      <a:pt x="256980" y="3899624"/>
                    </a:lnTo>
                    <a:lnTo>
                      <a:pt x="228338" y="3864289"/>
                    </a:lnTo>
                    <a:lnTo>
                      <a:pt x="201281" y="3827881"/>
                    </a:lnTo>
                    <a:lnTo>
                      <a:pt x="175829" y="3790458"/>
                    </a:lnTo>
                    <a:lnTo>
                      <a:pt x="152004" y="3752079"/>
                    </a:lnTo>
                    <a:lnTo>
                      <a:pt x="129826" y="3712803"/>
                    </a:lnTo>
                    <a:lnTo>
                      <a:pt x="109319" y="3672687"/>
                    </a:lnTo>
                    <a:lnTo>
                      <a:pt x="90502" y="3631792"/>
                    </a:lnTo>
                    <a:lnTo>
                      <a:pt x="73396" y="3590174"/>
                    </a:lnTo>
                    <a:lnTo>
                      <a:pt x="58025" y="3547893"/>
                    </a:lnTo>
                    <a:lnTo>
                      <a:pt x="44407" y="3505007"/>
                    </a:lnTo>
                    <a:lnTo>
                      <a:pt x="32565" y="3461575"/>
                    </a:lnTo>
                    <a:lnTo>
                      <a:pt x="22521" y="3417655"/>
                    </a:lnTo>
                    <a:lnTo>
                      <a:pt x="14295" y="3373307"/>
                    </a:lnTo>
                    <a:lnTo>
                      <a:pt x="7908" y="3328588"/>
                    </a:lnTo>
                    <a:lnTo>
                      <a:pt x="3383" y="3283557"/>
                    </a:lnTo>
                    <a:lnTo>
                      <a:pt x="739" y="3238273"/>
                    </a:lnTo>
                    <a:lnTo>
                      <a:pt x="0" y="3192794"/>
                    </a:lnTo>
                    <a:lnTo>
                      <a:pt x="1185" y="3147179"/>
                    </a:lnTo>
                    <a:lnTo>
                      <a:pt x="4316" y="3101486"/>
                    </a:lnTo>
                    <a:lnTo>
                      <a:pt x="9414" y="3055774"/>
                    </a:lnTo>
                    <a:lnTo>
                      <a:pt x="16501" y="3010102"/>
                    </a:lnTo>
                    <a:lnTo>
                      <a:pt x="25599" y="2964528"/>
                    </a:lnTo>
                    <a:lnTo>
                      <a:pt x="36727" y="2919110"/>
                    </a:lnTo>
                    <a:lnTo>
                      <a:pt x="49908" y="2873908"/>
                    </a:lnTo>
                    <a:lnTo>
                      <a:pt x="65163" y="2828980"/>
                    </a:lnTo>
                    <a:lnTo>
                      <a:pt x="82513" y="2784384"/>
                    </a:lnTo>
                    <a:lnTo>
                      <a:pt x="101980" y="2740179"/>
                    </a:lnTo>
                    <a:lnTo>
                      <a:pt x="1380923" y="0"/>
                    </a:lnTo>
                  </a:path>
                  <a:path w="1381125" h="4283075" extrusionOk="0">
                    <a:moveTo>
                      <a:pt x="1380923" y="4241283"/>
                    </a:moveTo>
                    <a:lnTo>
                      <a:pt x="1303319" y="4260512"/>
                    </a:lnTo>
                    <a:lnTo>
                      <a:pt x="1258970" y="4268739"/>
                    </a:lnTo>
                    <a:lnTo>
                      <a:pt x="1214251" y="4275126"/>
                    </a:lnTo>
                    <a:lnTo>
                      <a:pt x="1169220" y="4279651"/>
                    </a:lnTo>
                    <a:lnTo>
                      <a:pt x="1123936" y="4282295"/>
                    </a:lnTo>
                    <a:lnTo>
                      <a:pt x="1078457" y="4283035"/>
                    </a:lnTo>
                    <a:lnTo>
                      <a:pt x="1032842" y="4281851"/>
                    </a:lnTo>
                    <a:lnTo>
                      <a:pt x="987149" y="4278720"/>
                    </a:lnTo>
                    <a:lnTo>
                      <a:pt x="941437" y="4273621"/>
                    </a:lnTo>
                    <a:lnTo>
                      <a:pt x="895765" y="4266534"/>
                    </a:lnTo>
                    <a:lnTo>
                      <a:pt x="850191" y="4257438"/>
                    </a:lnTo>
                    <a:lnTo>
                      <a:pt x="804774" y="4246309"/>
                    </a:lnTo>
                    <a:lnTo>
                      <a:pt x="759571" y="4233128"/>
                    </a:lnTo>
                    <a:lnTo>
                      <a:pt x="714643" y="4217874"/>
                    </a:lnTo>
                    <a:lnTo>
                      <a:pt x="670047" y="4200524"/>
                    </a:lnTo>
                    <a:lnTo>
                      <a:pt x="625842" y="4181057"/>
                    </a:lnTo>
                  </a:path>
                </a:pathLst>
              </a:custGeom>
              <a:noFill/>
              <a:ln w="12700" cap="flat" cmpd="sng">
                <a:solidFill>
                  <a:srgbClr val="6D707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2" name="Google Shape;162;p4"/>
              <p:cNvSpPr/>
              <p:nvPr/>
            </p:nvSpPr>
            <p:spPr>
              <a:xfrm>
                <a:off x="16266111" y="6176294"/>
                <a:ext cx="1082675" cy="3577590"/>
              </a:xfrm>
              <a:custGeom>
                <a:avLst/>
                <a:gdLst/>
                <a:ahLst/>
                <a:cxnLst/>
                <a:rect l="l" t="t" r="r" b="b"/>
                <a:pathLst>
                  <a:path w="1082675" h="3577590" extrusionOk="0">
                    <a:moveTo>
                      <a:pt x="625842" y="3540794"/>
                    </a:moveTo>
                    <a:lnTo>
                      <a:pt x="582529" y="3519413"/>
                    </a:lnTo>
                    <a:lnTo>
                      <a:pt x="540588" y="3496373"/>
                    </a:lnTo>
                    <a:lnTo>
                      <a:pt x="500040" y="3471733"/>
                    </a:lnTo>
                    <a:lnTo>
                      <a:pt x="460905" y="3445551"/>
                    </a:lnTo>
                    <a:lnTo>
                      <a:pt x="423205" y="3417886"/>
                    </a:lnTo>
                    <a:lnTo>
                      <a:pt x="386962" y="3388796"/>
                    </a:lnTo>
                    <a:lnTo>
                      <a:pt x="352196" y="3358340"/>
                    </a:lnTo>
                    <a:lnTo>
                      <a:pt x="318930" y="3326576"/>
                    </a:lnTo>
                    <a:lnTo>
                      <a:pt x="287184" y="3293564"/>
                    </a:lnTo>
                    <a:lnTo>
                      <a:pt x="256980" y="3259361"/>
                    </a:lnTo>
                    <a:lnTo>
                      <a:pt x="228338" y="3224026"/>
                    </a:lnTo>
                    <a:lnTo>
                      <a:pt x="201281" y="3187618"/>
                    </a:lnTo>
                    <a:lnTo>
                      <a:pt x="175829" y="3150195"/>
                    </a:lnTo>
                    <a:lnTo>
                      <a:pt x="152004" y="3111816"/>
                    </a:lnTo>
                    <a:lnTo>
                      <a:pt x="129826" y="3072539"/>
                    </a:lnTo>
                    <a:lnTo>
                      <a:pt x="109319" y="3032424"/>
                    </a:lnTo>
                    <a:lnTo>
                      <a:pt x="90502" y="2991528"/>
                    </a:lnTo>
                    <a:lnTo>
                      <a:pt x="73396" y="2949910"/>
                    </a:lnTo>
                    <a:lnTo>
                      <a:pt x="58025" y="2907629"/>
                    </a:lnTo>
                    <a:lnTo>
                      <a:pt x="44407" y="2864743"/>
                    </a:lnTo>
                    <a:lnTo>
                      <a:pt x="32565" y="2821311"/>
                    </a:lnTo>
                    <a:lnTo>
                      <a:pt x="22521" y="2777392"/>
                    </a:lnTo>
                    <a:lnTo>
                      <a:pt x="14295" y="2733043"/>
                    </a:lnTo>
                    <a:lnTo>
                      <a:pt x="7908" y="2688324"/>
                    </a:lnTo>
                    <a:lnTo>
                      <a:pt x="3383" y="2643293"/>
                    </a:lnTo>
                    <a:lnTo>
                      <a:pt x="739" y="2598009"/>
                    </a:lnTo>
                    <a:lnTo>
                      <a:pt x="0" y="2552530"/>
                    </a:lnTo>
                    <a:lnTo>
                      <a:pt x="1185" y="2506915"/>
                    </a:lnTo>
                    <a:lnTo>
                      <a:pt x="4316" y="2461222"/>
                    </a:lnTo>
                    <a:lnTo>
                      <a:pt x="9414" y="2415510"/>
                    </a:lnTo>
                    <a:lnTo>
                      <a:pt x="16501" y="2369838"/>
                    </a:lnTo>
                    <a:lnTo>
                      <a:pt x="25599" y="2324264"/>
                    </a:lnTo>
                    <a:lnTo>
                      <a:pt x="36727" y="2278847"/>
                    </a:lnTo>
                    <a:lnTo>
                      <a:pt x="49908" y="2233644"/>
                    </a:lnTo>
                    <a:lnTo>
                      <a:pt x="65163" y="2188716"/>
                    </a:lnTo>
                    <a:lnTo>
                      <a:pt x="82513" y="2144120"/>
                    </a:lnTo>
                    <a:lnTo>
                      <a:pt x="101980" y="2099915"/>
                    </a:lnTo>
                    <a:lnTo>
                      <a:pt x="1082088" y="0"/>
                    </a:lnTo>
                  </a:path>
                  <a:path w="1082675" h="3577590" extrusionOk="0">
                    <a:moveTo>
                      <a:pt x="713859" y="3577305"/>
                    </a:moveTo>
                    <a:lnTo>
                      <a:pt x="670047" y="3560260"/>
                    </a:lnTo>
                    <a:lnTo>
                      <a:pt x="625842" y="3540794"/>
                    </a:lnTo>
                  </a:path>
                </a:pathLst>
              </a:custGeom>
              <a:noFill/>
              <a:ln w="12700" cap="flat" cmpd="sng">
                <a:solidFill>
                  <a:srgbClr val="6D707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pic>
          <p:nvPicPr>
            <p:cNvPr id="13" name="Google Shape;163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4262983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Google Shape;164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4793720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Google Shape;165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5324455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" name="Google Shape;166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5855191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Google Shape;167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6385931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" name="Google Shape;168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6916665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Google Shape;169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4793720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Google Shape;170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4262983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Google Shape;171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5324455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Google Shape;172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5855191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173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6385931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Google Shape;174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6916665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" name="Google Shape;175;p4"/>
            <p:cNvSpPr/>
            <p:nvPr userDrawn="1"/>
          </p:nvSpPr>
          <p:spPr>
            <a:xfrm>
              <a:off x="1207519" y="8971183"/>
              <a:ext cx="596900" cy="596900"/>
            </a:xfrm>
            <a:custGeom>
              <a:avLst/>
              <a:gdLst/>
              <a:ahLst/>
              <a:cxnLst/>
              <a:rect l="l" t="t" r="r" b="b"/>
              <a:pathLst>
                <a:path w="596900" h="596900" extrusionOk="0">
                  <a:moveTo>
                    <a:pt x="293573" y="0"/>
                  </a:moveTo>
                  <a:lnTo>
                    <a:pt x="247789" y="4298"/>
                  </a:lnTo>
                  <a:lnTo>
                    <a:pt x="203404" y="15497"/>
                  </a:lnTo>
                  <a:lnTo>
                    <a:pt x="161240" y="33320"/>
                  </a:lnTo>
                  <a:lnTo>
                    <a:pt x="122120" y="57492"/>
                  </a:lnTo>
                  <a:lnTo>
                    <a:pt x="86869" y="87736"/>
                  </a:lnTo>
                  <a:lnTo>
                    <a:pt x="56309" y="123777"/>
                  </a:lnTo>
                  <a:lnTo>
                    <a:pt x="31263" y="165339"/>
                  </a:lnTo>
                  <a:lnTo>
                    <a:pt x="13205" y="210380"/>
                  </a:lnTo>
                  <a:lnTo>
                    <a:pt x="2876" y="256491"/>
                  </a:lnTo>
                  <a:lnTo>
                    <a:pt x="0" y="302850"/>
                  </a:lnTo>
                  <a:lnTo>
                    <a:pt x="4299" y="348635"/>
                  </a:lnTo>
                  <a:lnTo>
                    <a:pt x="15499" y="393020"/>
                  </a:lnTo>
                  <a:lnTo>
                    <a:pt x="33323" y="435184"/>
                  </a:lnTo>
                  <a:lnTo>
                    <a:pt x="57495" y="474304"/>
                  </a:lnTo>
                  <a:lnTo>
                    <a:pt x="87739" y="509555"/>
                  </a:lnTo>
                  <a:lnTo>
                    <a:pt x="123778" y="540115"/>
                  </a:lnTo>
                  <a:lnTo>
                    <a:pt x="165337" y="565161"/>
                  </a:lnTo>
                  <a:lnTo>
                    <a:pt x="210377" y="583219"/>
                  </a:lnTo>
                  <a:lnTo>
                    <a:pt x="256489" y="593548"/>
                  </a:lnTo>
                  <a:lnTo>
                    <a:pt x="302848" y="596424"/>
                  </a:lnTo>
                  <a:lnTo>
                    <a:pt x="348632" y="592124"/>
                  </a:lnTo>
                  <a:lnTo>
                    <a:pt x="393018" y="580923"/>
                  </a:lnTo>
                  <a:lnTo>
                    <a:pt x="435182" y="563098"/>
                  </a:lnTo>
                  <a:lnTo>
                    <a:pt x="474301" y="538924"/>
                  </a:lnTo>
                  <a:lnTo>
                    <a:pt x="509552" y="508678"/>
                  </a:lnTo>
                  <a:lnTo>
                    <a:pt x="540113" y="472636"/>
                  </a:lnTo>
                  <a:lnTo>
                    <a:pt x="565158" y="431074"/>
                  </a:lnTo>
                  <a:lnTo>
                    <a:pt x="583216" y="386037"/>
                  </a:lnTo>
                  <a:lnTo>
                    <a:pt x="593545" y="339929"/>
                  </a:lnTo>
                  <a:lnTo>
                    <a:pt x="596422" y="293571"/>
                  </a:lnTo>
                  <a:lnTo>
                    <a:pt x="592122" y="247789"/>
                  </a:lnTo>
                  <a:lnTo>
                    <a:pt x="580922" y="203404"/>
                  </a:lnTo>
                  <a:lnTo>
                    <a:pt x="563098" y="161241"/>
                  </a:lnTo>
                  <a:lnTo>
                    <a:pt x="538926" y="122122"/>
                  </a:lnTo>
                  <a:lnTo>
                    <a:pt x="508683" y="86871"/>
                  </a:lnTo>
                  <a:lnTo>
                    <a:pt x="472643" y="56311"/>
                  </a:lnTo>
                  <a:lnTo>
                    <a:pt x="431084" y="31265"/>
                  </a:lnTo>
                  <a:lnTo>
                    <a:pt x="386044" y="13207"/>
                  </a:lnTo>
                  <a:lnTo>
                    <a:pt x="339933" y="2877"/>
                  </a:lnTo>
                  <a:lnTo>
                    <a:pt x="293573" y="0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26" name="Google Shape;178;p4"/>
            <p:cNvPicPr preferRelativeResize="0"/>
            <p:nvPr userDrawn="1"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394125" y="7918839"/>
              <a:ext cx="14559939" cy="1379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6284"/>
            <a:ext cx="10515600" cy="9344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199" y="2092325"/>
            <a:ext cx="6264429" cy="327060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s-E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4033-66AA-454D-B6B0-806FDEB26D66}" type="datetimeFigureOut">
              <a:rPr lang="es-ES" smtClean="0"/>
              <a:t>20/01/2025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F74A-48D0-4BC2-9557-0F743DA9665F}" type="slidenum">
              <a:rPr lang="es-ES" smtClean="0"/>
              <a:t>‹#›</a:t>
            </a:fld>
            <a:endParaRPr lang="es-ES"/>
          </a:p>
        </p:txBody>
      </p:sp>
      <p:sp>
        <p:nvSpPr>
          <p:cNvPr id="28" name="Content Placeholder 3"/>
          <p:cNvSpPr>
            <a:spLocks noGrp="1"/>
          </p:cNvSpPr>
          <p:nvPr>
            <p:ph sz="half" idx="13"/>
          </p:nvPr>
        </p:nvSpPr>
        <p:spPr>
          <a:xfrm>
            <a:off x="7531100" y="2092325"/>
            <a:ext cx="3822700" cy="327060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304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 userDrawn="1"/>
        </p:nvGrpSpPr>
        <p:grpSpPr>
          <a:xfrm>
            <a:off x="1" y="0"/>
            <a:ext cx="12626210" cy="6858000"/>
            <a:chOff x="0" y="0"/>
            <a:chExt cx="17957799" cy="9753884"/>
          </a:xfrm>
        </p:grpSpPr>
        <p:pic>
          <p:nvPicPr>
            <p:cNvPr id="8" name="Google Shape;158;p4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5207022" y="2732188"/>
              <a:ext cx="2750777" cy="70214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Google Shape;159;p4"/>
            <p:cNvSpPr/>
            <p:nvPr userDrawn="1"/>
          </p:nvSpPr>
          <p:spPr>
            <a:xfrm>
              <a:off x="0" y="0"/>
              <a:ext cx="2578735" cy="3182620"/>
            </a:xfrm>
            <a:custGeom>
              <a:avLst/>
              <a:gdLst/>
              <a:ahLst/>
              <a:cxnLst/>
              <a:rect l="l" t="t" r="r" b="b"/>
              <a:pathLst>
                <a:path w="2578735" h="3182620" extrusionOk="0">
                  <a:moveTo>
                    <a:pt x="2348301" y="464415"/>
                  </a:moveTo>
                  <a:lnTo>
                    <a:pt x="173128" y="464415"/>
                  </a:lnTo>
                  <a:lnTo>
                    <a:pt x="219055" y="467049"/>
                  </a:lnTo>
                  <a:lnTo>
                    <a:pt x="264995" y="473544"/>
                  </a:lnTo>
                  <a:lnTo>
                    <a:pt x="310725" y="483982"/>
                  </a:lnTo>
                  <a:lnTo>
                    <a:pt x="356021" y="498444"/>
                  </a:lnTo>
                  <a:lnTo>
                    <a:pt x="400660" y="517010"/>
                  </a:lnTo>
                  <a:lnTo>
                    <a:pt x="443563" y="539303"/>
                  </a:lnTo>
                  <a:lnTo>
                    <a:pt x="483741" y="564735"/>
                  </a:lnTo>
                  <a:lnTo>
                    <a:pt x="521113" y="593084"/>
                  </a:lnTo>
                  <a:lnTo>
                    <a:pt x="555598" y="624126"/>
                  </a:lnTo>
                  <a:lnTo>
                    <a:pt x="587114" y="657638"/>
                  </a:lnTo>
                  <a:lnTo>
                    <a:pt x="615581" y="693396"/>
                  </a:lnTo>
                  <a:lnTo>
                    <a:pt x="640917" y="731178"/>
                  </a:lnTo>
                  <a:lnTo>
                    <a:pt x="663041" y="770759"/>
                  </a:lnTo>
                  <a:lnTo>
                    <a:pt x="681872" y="811917"/>
                  </a:lnTo>
                  <a:lnTo>
                    <a:pt x="697328" y="854429"/>
                  </a:lnTo>
                  <a:lnTo>
                    <a:pt x="709328" y="898070"/>
                  </a:lnTo>
                  <a:lnTo>
                    <a:pt x="717792" y="942618"/>
                  </a:lnTo>
                  <a:lnTo>
                    <a:pt x="722638" y="987849"/>
                  </a:lnTo>
                  <a:lnTo>
                    <a:pt x="723784" y="1033540"/>
                  </a:lnTo>
                  <a:lnTo>
                    <a:pt x="721150" y="1079467"/>
                  </a:lnTo>
                  <a:lnTo>
                    <a:pt x="714654" y="1125408"/>
                  </a:lnTo>
                  <a:lnTo>
                    <a:pt x="704215" y="1171139"/>
                  </a:lnTo>
                  <a:lnTo>
                    <a:pt x="689752" y="1216437"/>
                  </a:lnTo>
                  <a:lnTo>
                    <a:pt x="671183" y="1261078"/>
                  </a:lnTo>
                  <a:lnTo>
                    <a:pt x="146178" y="2385904"/>
                  </a:lnTo>
                  <a:lnTo>
                    <a:pt x="127611" y="2430545"/>
                  </a:lnTo>
                  <a:lnTo>
                    <a:pt x="113149" y="2475843"/>
                  </a:lnTo>
                  <a:lnTo>
                    <a:pt x="102712" y="2521574"/>
                  </a:lnTo>
                  <a:lnTo>
                    <a:pt x="96216" y="2567516"/>
                  </a:lnTo>
                  <a:lnTo>
                    <a:pt x="93582" y="2613444"/>
                  </a:lnTo>
                  <a:lnTo>
                    <a:pt x="94729" y="2659136"/>
                  </a:lnTo>
                  <a:lnTo>
                    <a:pt x="99574" y="2704367"/>
                  </a:lnTo>
                  <a:lnTo>
                    <a:pt x="108038" y="2748916"/>
                  </a:lnTo>
                  <a:lnTo>
                    <a:pt x="120038" y="2792558"/>
                  </a:lnTo>
                  <a:lnTo>
                    <a:pt x="135494" y="2835069"/>
                  </a:lnTo>
                  <a:lnTo>
                    <a:pt x="154324" y="2876228"/>
                  </a:lnTo>
                  <a:lnTo>
                    <a:pt x="176447" y="2915810"/>
                  </a:lnTo>
                  <a:lnTo>
                    <a:pt x="201782" y="2953591"/>
                  </a:lnTo>
                  <a:lnTo>
                    <a:pt x="230248" y="2989349"/>
                  </a:lnTo>
                  <a:lnTo>
                    <a:pt x="261764" y="3022861"/>
                  </a:lnTo>
                  <a:lnTo>
                    <a:pt x="296248" y="3053902"/>
                  </a:lnTo>
                  <a:lnTo>
                    <a:pt x="333620" y="3082250"/>
                  </a:lnTo>
                  <a:lnTo>
                    <a:pt x="373798" y="3107681"/>
                  </a:lnTo>
                  <a:lnTo>
                    <a:pt x="416700" y="3129972"/>
                  </a:lnTo>
                  <a:lnTo>
                    <a:pt x="461341" y="3148540"/>
                  </a:lnTo>
                  <a:lnTo>
                    <a:pt x="506639" y="3163003"/>
                  </a:lnTo>
                  <a:lnTo>
                    <a:pt x="552370" y="3173442"/>
                  </a:lnTo>
                  <a:lnTo>
                    <a:pt x="598311" y="3179938"/>
                  </a:lnTo>
                  <a:lnTo>
                    <a:pt x="644238" y="3182572"/>
                  </a:lnTo>
                  <a:lnTo>
                    <a:pt x="689929" y="3181426"/>
                  </a:lnTo>
                  <a:lnTo>
                    <a:pt x="735160" y="3176581"/>
                  </a:lnTo>
                  <a:lnTo>
                    <a:pt x="779708" y="3168117"/>
                  </a:lnTo>
                  <a:lnTo>
                    <a:pt x="823349" y="3156116"/>
                  </a:lnTo>
                  <a:lnTo>
                    <a:pt x="865861" y="3140660"/>
                  </a:lnTo>
                  <a:lnTo>
                    <a:pt x="907019" y="3121830"/>
                  </a:lnTo>
                  <a:lnTo>
                    <a:pt x="946600" y="3099706"/>
                  </a:lnTo>
                  <a:lnTo>
                    <a:pt x="984382" y="3074370"/>
                  </a:lnTo>
                  <a:lnTo>
                    <a:pt x="1020140" y="3045903"/>
                  </a:lnTo>
                  <a:lnTo>
                    <a:pt x="1053652" y="3014387"/>
                  </a:lnTo>
                  <a:lnTo>
                    <a:pt x="1084694" y="2979902"/>
                  </a:lnTo>
                  <a:lnTo>
                    <a:pt x="1113043" y="2942530"/>
                  </a:lnTo>
                  <a:lnTo>
                    <a:pt x="1138476" y="2902352"/>
                  </a:lnTo>
                  <a:lnTo>
                    <a:pt x="1160768" y="2859449"/>
                  </a:lnTo>
                  <a:lnTo>
                    <a:pt x="2348301" y="464415"/>
                  </a:lnTo>
                  <a:close/>
                </a:path>
                <a:path w="2578735" h="3182620" extrusionOk="0">
                  <a:moveTo>
                    <a:pt x="2578573" y="0"/>
                  </a:moveTo>
                  <a:lnTo>
                    <a:pt x="0" y="0"/>
                  </a:lnTo>
                  <a:lnTo>
                    <a:pt x="0" y="489225"/>
                  </a:lnTo>
                  <a:lnTo>
                    <a:pt x="37659" y="478870"/>
                  </a:lnTo>
                  <a:lnTo>
                    <a:pt x="82207" y="470407"/>
                  </a:lnTo>
                  <a:lnTo>
                    <a:pt x="127437" y="465561"/>
                  </a:lnTo>
                  <a:lnTo>
                    <a:pt x="173128" y="464415"/>
                  </a:lnTo>
                  <a:lnTo>
                    <a:pt x="2348301" y="464415"/>
                  </a:lnTo>
                  <a:lnTo>
                    <a:pt x="2578573" y="0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0" name="Google Shape;160;p4"/>
            <p:cNvGrpSpPr/>
            <p:nvPr userDrawn="1"/>
          </p:nvGrpSpPr>
          <p:grpSpPr>
            <a:xfrm>
              <a:off x="15967276" y="3633511"/>
              <a:ext cx="1381510" cy="6120373"/>
              <a:chOff x="15967276" y="3633511"/>
              <a:chExt cx="1381510" cy="6120373"/>
            </a:xfrm>
          </p:grpSpPr>
          <p:sp>
            <p:nvSpPr>
              <p:cNvPr id="11" name="Google Shape;161;p4"/>
              <p:cNvSpPr/>
              <p:nvPr/>
            </p:nvSpPr>
            <p:spPr>
              <a:xfrm>
                <a:off x="15967276" y="3633511"/>
                <a:ext cx="1381125" cy="4283075"/>
              </a:xfrm>
              <a:custGeom>
                <a:avLst/>
                <a:gdLst/>
                <a:ahLst/>
                <a:cxnLst/>
                <a:rect l="l" t="t" r="r" b="b"/>
                <a:pathLst>
                  <a:path w="1381125" h="4283075" extrusionOk="0">
                    <a:moveTo>
                      <a:pt x="625842" y="4181057"/>
                    </a:moveTo>
                    <a:lnTo>
                      <a:pt x="582529" y="4159676"/>
                    </a:lnTo>
                    <a:lnTo>
                      <a:pt x="540588" y="4136637"/>
                    </a:lnTo>
                    <a:lnTo>
                      <a:pt x="500040" y="4111996"/>
                    </a:lnTo>
                    <a:lnTo>
                      <a:pt x="460905" y="4085815"/>
                    </a:lnTo>
                    <a:lnTo>
                      <a:pt x="423205" y="4058149"/>
                    </a:lnTo>
                    <a:lnTo>
                      <a:pt x="386962" y="4029059"/>
                    </a:lnTo>
                    <a:lnTo>
                      <a:pt x="352196" y="3998603"/>
                    </a:lnTo>
                    <a:lnTo>
                      <a:pt x="318930" y="3966840"/>
                    </a:lnTo>
                    <a:lnTo>
                      <a:pt x="287184" y="3933827"/>
                    </a:lnTo>
                    <a:lnTo>
                      <a:pt x="256980" y="3899624"/>
                    </a:lnTo>
                    <a:lnTo>
                      <a:pt x="228338" y="3864289"/>
                    </a:lnTo>
                    <a:lnTo>
                      <a:pt x="201281" y="3827881"/>
                    </a:lnTo>
                    <a:lnTo>
                      <a:pt x="175829" y="3790458"/>
                    </a:lnTo>
                    <a:lnTo>
                      <a:pt x="152004" y="3752079"/>
                    </a:lnTo>
                    <a:lnTo>
                      <a:pt x="129826" y="3712803"/>
                    </a:lnTo>
                    <a:lnTo>
                      <a:pt x="109319" y="3672687"/>
                    </a:lnTo>
                    <a:lnTo>
                      <a:pt x="90502" y="3631792"/>
                    </a:lnTo>
                    <a:lnTo>
                      <a:pt x="73396" y="3590174"/>
                    </a:lnTo>
                    <a:lnTo>
                      <a:pt x="58025" y="3547893"/>
                    </a:lnTo>
                    <a:lnTo>
                      <a:pt x="44407" y="3505007"/>
                    </a:lnTo>
                    <a:lnTo>
                      <a:pt x="32565" y="3461575"/>
                    </a:lnTo>
                    <a:lnTo>
                      <a:pt x="22521" y="3417655"/>
                    </a:lnTo>
                    <a:lnTo>
                      <a:pt x="14295" y="3373307"/>
                    </a:lnTo>
                    <a:lnTo>
                      <a:pt x="7908" y="3328588"/>
                    </a:lnTo>
                    <a:lnTo>
                      <a:pt x="3383" y="3283557"/>
                    </a:lnTo>
                    <a:lnTo>
                      <a:pt x="739" y="3238273"/>
                    </a:lnTo>
                    <a:lnTo>
                      <a:pt x="0" y="3192794"/>
                    </a:lnTo>
                    <a:lnTo>
                      <a:pt x="1185" y="3147179"/>
                    </a:lnTo>
                    <a:lnTo>
                      <a:pt x="4316" y="3101486"/>
                    </a:lnTo>
                    <a:lnTo>
                      <a:pt x="9414" y="3055774"/>
                    </a:lnTo>
                    <a:lnTo>
                      <a:pt x="16501" y="3010102"/>
                    </a:lnTo>
                    <a:lnTo>
                      <a:pt x="25599" y="2964528"/>
                    </a:lnTo>
                    <a:lnTo>
                      <a:pt x="36727" y="2919110"/>
                    </a:lnTo>
                    <a:lnTo>
                      <a:pt x="49908" y="2873908"/>
                    </a:lnTo>
                    <a:lnTo>
                      <a:pt x="65163" y="2828980"/>
                    </a:lnTo>
                    <a:lnTo>
                      <a:pt x="82513" y="2784384"/>
                    </a:lnTo>
                    <a:lnTo>
                      <a:pt x="101980" y="2740179"/>
                    </a:lnTo>
                    <a:lnTo>
                      <a:pt x="1380923" y="0"/>
                    </a:lnTo>
                  </a:path>
                  <a:path w="1381125" h="4283075" extrusionOk="0">
                    <a:moveTo>
                      <a:pt x="1380923" y="4241283"/>
                    </a:moveTo>
                    <a:lnTo>
                      <a:pt x="1303319" y="4260512"/>
                    </a:lnTo>
                    <a:lnTo>
                      <a:pt x="1258970" y="4268739"/>
                    </a:lnTo>
                    <a:lnTo>
                      <a:pt x="1214251" y="4275126"/>
                    </a:lnTo>
                    <a:lnTo>
                      <a:pt x="1169220" y="4279651"/>
                    </a:lnTo>
                    <a:lnTo>
                      <a:pt x="1123936" y="4282295"/>
                    </a:lnTo>
                    <a:lnTo>
                      <a:pt x="1078457" y="4283035"/>
                    </a:lnTo>
                    <a:lnTo>
                      <a:pt x="1032842" y="4281851"/>
                    </a:lnTo>
                    <a:lnTo>
                      <a:pt x="987149" y="4278720"/>
                    </a:lnTo>
                    <a:lnTo>
                      <a:pt x="941437" y="4273621"/>
                    </a:lnTo>
                    <a:lnTo>
                      <a:pt x="895765" y="4266534"/>
                    </a:lnTo>
                    <a:lnTo>
                      <a:pt x="850191" y="4257438"/>
                    </a:lnTo>
                    <a:lnTo>
                      <a:pt x="804774" y="4246309"/>
                    </a:lnTo>
                    <a:lnTo>
                      <a:pt x="759571" y="4233128"/>
                    </a:lnTo>
                    <a:lnTo>
                      <a:pt x="714643" y="4217874"/>
                    </a:lnTo>
                    <a:lnTo>
                      <a:pt x="670047" y="4200524"/>
                    </a:lnTo>
                    <a:lnTo>
                      <a:pt x="625842" y="4181057"/>
                    </a:lnTo>
                  </a:path>
                </a:pathLst>
              </a:custGeom>
              <a:noFill/>
              <a:ln w="12700" cap="flat" cmpd="sng">
                <a:solidFill>
                  <a:srgbClr val="6D707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2" name="Google Shape;162;p4"/>
              <p:cNvSpPr/>
              <p:nvPr/>
            </p:nvSpPr>
            <p:spPr>
              <a:xfrm>
                <a:off x="16266111" y="6176294"/>
                <a:ext cx="1082675" cy="3577590"/>
              </a:xfrm>
              <a:custGeom>
                <a:avLst/>
                <a:gdLst/>
                <a:ahLst/>
                <a:cxnLst/>
                <a:rect l="l" t="t" r="r" b="b"/>
                <a:pathLst>
                  <a:path w="1082675" h="3577590" extrusionOk="0">
                    <a:moveTo>
                      <a:pt x="625842" y="3540794"/>
                    </a:moveTo>
                    <a:lnTo>
                      <a:pt x="582529" y="3519413"/>
                    </a:lnTo>
                    <a:lnTo>
                      <a:pt x="540588" y="3496373"/>
                    </a:lnTo>
                    <a:lnTo>
                      <a:pt x="500040" y="3471733"/>
                    </a:lnTo>
                    <a:lnTo>
                      <a:pt x="460905" y="3445551"/>
                    </a:lnTo>
                    <a:lnTo>
                      <a:pt x="423205" y="3417886"/>
                    </a:lnTo>
                    <a:lnTo>
                      <a:pt x="386962" y="3388796"/>
                    </a:lnTo>
                    <a:lnTo>
                      <a:pt x="352196" y="3358340"/>
                    </a:lnTo>
                    <a:lnTo>
                      <a:pt x="318930" y="3326576"/>
                    </a:lnTo>
                    <a:lnTo>
                      <a:pt x="287184" y="3293564"/>
                    </a:lnTo>
                    <a:lnTo>
                      <a:pt x="256980" y="3259361"/>
                    </a:lnTo>
                    <a:lnTo>
                      <a:pt x="228338" y="3224026"/>
                    </a:lnTo>
                    <a:lnTo>
                      <a:pt x="201281" y="3187618"/>
                    </a:lnTo>
                    <a:lnTo>
                      <a:pt x="175829" y="3150195"/>
                    </a:lnTo>
                    <a:lnTo>
                      <a:pt x="152004" y="3111816"/>
                    </a:lnTo>
                    <a:lnTo>
                      <a:pt x="129826" y="3072539"/>
                    </a:lnTo>
                    <a:lnTo>
                      <a:pt x="109319" y="3032424"/>
                    </a:lnTo>
                    <a:lnTo>
                      <a:pt x="90502" y="2991528"/>
                    </a:lnTo>
                    <a:lnTo>
                      <a:pt x="73396" y="2949910"/>
                    </a:lnTo>
                    <a:lnTo>
                      <a:pt x="58025" y="2907629"/>
                    </a:lnTo>
                    <a:lnTo>
                      <a:pt x="44407" y="2864743"/>
                    </a:lnTo>
                    <a:lnTo>
                      <a:pt x="32565" y="2821311"/>
                    </a:lnTo>
                    <a:lnTo>
                      <a:pt x="22521" y="2777392"/>
                    </a:lnTo>
                    <a:lnTo>
                      <a:pt x="14295" y="2733043"/>
                    </a:lnTo>
                    <a:lnTo>
                      <a:pt x="7908" y="2688324"/>
                    </a:lnTo>
                    <a:lnTo>
                      <a:pt x="3383" y="2643293"/>
                    </a:lnTo>
                    <a:lnTo>
                      <a:pt x="739" y="2598009"/>
                    </a:lnTo>
                    <a:lnTo>
                      <a:pt x="0" y="2552530"/>
                    </a:lnTo>
                    <a:lnTo>
                      <a:pt x="1185" y="2506915"/>
                    </a:lnTo>
                    <a:lnTo>
                      <a:pt x="4316" y="2461222"/>
                    </a:lnTo>
                    <a:lnTo>
                      <a:pt x="9414" y="2415510"/>
                    </a:lnTo>
                    <a:lnTo>
                      <a:pt x="16501" y="2369838"/>
                    </a:lnTo>
                    <a:lnTo>
                      <a:pt x="25599" y="2324264"/>
                    </a:lnTo>
                    <a:lnTo>
                      <a:pt x="36727" y="2278847"/>
                    </a:lnTo>
                    <a:lnTo>
                      <a:pt x="49908" y="2233644"/>
                    </a:lnTo>
                    <a:lnTo>
                      <a:pt x="65163" y="2188716"/>
                    </a:lnTo>
                    <a:lnTo>
                      <a:pt x="82513" y="2144120"/>
                    </a:lnTo>
                    <a:lnTo>
                      <a:pt x="101980" y="2099915"/>
                    </a:lnTo>
                    <a:lnTo>
                      <a:pt x="1082088" y="0"/>
                    </a:lnTo>
                  </a:path>
                  <a:path w="1082675" h="3577590" extrusionOk="0">
                    <a:moveTo>
                      <a:pt x="713859" y="3577305"/>
                    </a:moveTo>
                    <a:lnTo>
                      <a:pt x="670047" y="3560260"/>
                    </a:lnTo>
                    <a:lnTo>
                      <a:pt x="625842" y="3540794"/>
                    </a:lnTo>
                  </a:path>
                </a:pathLst>
              </a:custGeom>
              <a:noFill/>
              <a:ln w="12700" cap="flat" cmpd="sng">
                <a:solidFill>
                  <a:srgbClr val="6D707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pic>
          <p:nvPicPr>
            <p:cNvPr id="13" name="Google Shape;163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4262983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Google Shape;164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4793720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Google Shape;165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5324455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" name="Google Shape;166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5855191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Google Shape;167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6385931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" name="Google Shape;168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6916665" y="48714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Google Shape;169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4793720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Google Shape;170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4262983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Google Shape;171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5324455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Google Shape;172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5855191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173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6385931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Google Shape;174;p4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6916665" y="85833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" name="Google Shape;175;p4"/>
            <p:cNvSpPr/>
            <p:nvPr userDrawn="1"/>
          </p:nvSpPr>
          <p:spPr>
            <a:xfrm>
              <a:off x="1207519" y="8971183"/>
              <a:ext cx="596900" cy="596900"/>
            </a:xfrm>
            <a:custGeom>
              <a:avLst/>
              <a:gdLst/>
              <a:ahLst/>
              <a:cxnLst/>
              <a:rect l="l" t="t" r="r" b="b"/>
              <a:pathLst>
                <a:path w="596900" h="596900" extrusionOk="0">
                  <a:moveTo>
                    <a:pt x="293573" y="0"/>
                  </a:moveTo>
                  <a:lnTo>
                    <a:pt x="247789" y="4298"/>
                  </a:lnTo>
                  <a:lnTo>
                    <a:pt x="203404" y="15497"/>
                  </a:lnTo>
                  <a:lnTo>
                    <a:pt x="161240" y="33320"/>
                  </a:lnTo>
                  <a:lnTo>
                    <a:pt x="122120" y="57492"/>
                  </a:lnTo>
                  <a:lnTo>
                    <a:pt x="86869" y="87736"/>
                  </a:lnTo>
                  <a:lnTo>
                    <a:pt x="56309" y="123777"/>
                  </a:lnTo>
                  <a:lnTo>
                    <a:pt x="31263" y="165339"/>
                  </a:lnTo>
                  <a:lnTo>
                    <a:pt x="13205" y="210380"/>
                  </a:lnTo>
                  <a:lnTo>
                    <a:pt x="2876" y="256491"/>
                  </a:lnTo>
                  <a:lnTo>
                    <a:pt x="0" y="302850"/>
                  </a:lnTo>
                  <a:lnTo>
                    <a:pt x="4299" y="348635"/>
                  </a:lnTo>
                  <a:lnTo>
                    <a:pt x="15499" y="393020"/>
                  </a:lnTo>
                  <a:lnTo>
                    <a:pt x="33323" y="435184"/>
                  </a:lnTo>
                  <a:lnTo>
                    <a:pt x="57495" y="474304"/>
                  </a:lnTo>
                  <a:lnTo>
                    <a:pt x="87739" y="509555"/>
                  </a:lnTo>
                  <a:lnTo>
                    <a:pt x="123778" y="540115"/>
                  </a:lnTo>
                  <a:lnTo>
                    <a:pt x="165337" y="565161"/>
                  </a:lnTo>
                  <a:lnTo>
                    <a:pt x="210377" y="583219"/>
                  </a:lnTo>
                  <a:lnTo>
                    <a:pt x="256489" y="593548"/>
                  </a:lnTo>
                  <a:lnTo>
                    <a:pt x="302848" y="596424"/>
                  </a:lnTo>
                  <a:lnTo>
                    <a:pt x="348632" y="592124"/>
                  </a:lnTo>
                  <a:lnTo>
                    <a:pt x="393018" y="580923"/>
                  </a:lnTo>
                  <a:lnTo>
                    <a:pt x="435182" y="563098"/>
                  </a:lnTo>
                  <a:lnTo>
                    <a:pt x="474301" y="538924"/>
                  </a:lnTo>
                  <a:lnTo>
                    <a:pt x="509552" y="508678"/>
                  </a:lnTo>
                  <a:lnTo>
                    <a:pt x="540113" y="472636"/>
                  </a:lnTo>
                  <a:lnTo>
                    <a:pt x="565158" y="431074"/>
                  </a:lnTo>
                  <a:lnTo>
                    <a:pt x="583216" y="386037"/>
                  </a:lnTo>
                  <a:lnTo>
                    <a:pt x="593545" y="339929"/>
                  </a:lnTo>
                  <a:lnTo>
                    <a:pt x="596422" y="293571"/>
                  </a:lnTo>
                  <a:lnTo>
                    <a:pt x="592122" y="247789"/>
                  </a:lnTo>
                  <a:lnTo>
                    <a:pt x="580922" y="203404"/>
                  </a:lnTo>
                  <a:lnTo>
                    <a:pt x="563098" y="161241"/>
                  </a:lnTo>
                  <a:lnTo>
                    <a:pt x="538926" y="122122"/>
                  </a:lnTo>
                  <a:lnTo>
                    <a:pt x="508683" y="86871"/>
                  </a:lnTo>
                  <a:lnTo>
                    <a:pt x="472643" y="56311"/>
                  </a:lnTo>
                  <a:lnTo>
                    <a:pt x="431084" y="31265"/>
                  </a:lnTo>
                  <a:lnTo>
                    <a:pt x="386044" y="13207"/>
                  </a:lnTo>
                  <a:lnTo>
                    <a:pt x="339933" y="2877"/>
                  </a:lnTo>
                  <a:lnTo>
                    <a:pt x="293573" y="0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26" name="Google Shape;178;p4"/>
            <p:cNvPicPr preferRelativeResize="0"/>
            <p:nvPr userDrawn="1"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394125" y="7918839"/>
              <a:ext cx="14559939" cy="1379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6284"/>
            <a:ext cx="10515600" cy="9344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092325"/>
            <a:ext cx="10515600" cy="327060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s-E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4033-66AA-454D-B6B0-806FDEB26D66}" type="datetimeFigureOut">
              <a:rPr lang="es-ES" smtClean="0"/>
              <a:t>20/01/2025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F74A-48D0-4BC2-9557-0F743DA966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2704" y="974725"/>
            <a:ext cx="808630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739" y="2505075"/>
            <a:ext cx="10891273" cy="285921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s-E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4033-66AA-454D-B6B0-806FDEB26D66}" type="datetimeFigureOut">
              <a:rPr lang="es-ES" smtClean="0"/>
              <a:t>20/01/2025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F74A-48D0-4BC2-9557-0F743DA9665F}" type="slidenum">
              <a:rPr lang="es-ES" smtClean="0"/>
              <a:t>‹#›</a:t>
            </a:fld>
            <a:endParaRPr lang="es-ES"/>
          </a:p>
        </p:txBody>
      </p:sp>
      <p:grpSp>
        <p:nvGrpSpPr>
          <p:cNvPr id="48" name="Group 47"/>
          <p:cNvGrpSpPr/>
          <p:nvPr userDrawn="1"/>
        </p:nvGrpSpPr>
        <p:grpSpPr>
          <a:xfrm>
            <a:off x="-626428" y="-63474"/>
            <a:ext cx="12818427" cy="7001205"/>
            <a:chOff x="-626428" y="-63473"/>
            <a:chExt cx="17974753" cy="9817502"/>
          </a:xfrm>
        </p:grpSpPr>
        <p:sp>
          <p:nvSpPr>
            <p:cNvPr id="10" name="Google Shape;183;p5"/>
            <p:cNvSpPr/>
            <p:nvPr userDrawn="1"/>
          </p:nvSpPr>
          <p:spPr>
            <a:xfrm>
              <a:off x="212799" y="8164624"/>
              <a:ext cx="2821305" cy="1589405"/>
            </a:xfrm>
            <a:custGeom>
              <a:avLst/>
              <a:gdLst/>
              <a:ahLst/>
              <a:cxnLst/>
              <a:rect l="l" t="t" r="r" b="b"/>
              <a:pathLst>
                <a:path w="2821305" h="1589404" extrusionOk="0">
                  <a:moveTo>
                    <a:pt x="1024696" y="0"/>
                  </a:moveTo>
                  <a:lnTo>
                    <a:pt x="980422" y="144"/>
                  </a:lnTo>
                  <a:lnTo>
                    <a:pt x="936825" y="5942"/>
                  </a:lnTo>
                  <a:lnTo>
                    <a:pt x="894453" y="17210"/>
                  </a:lnTo>
                  <a:lnTo>
                    <a:pt x="853854" y="33765"/>
                  </a:lnTo>
                  <a:lnTo>
                    <a:pt x="815575" y="55423"/>
                  </a:lnTo>
                  <a:lnTo>
                    <a:pt x="780164" y="82001"/>
                  </a:lnTo>
                  <a:lnTo>
                    <a:pt x="748168" y="113314"/>
                  </a:lnTo>
                  <a:lnTo>
                    <a:pt x="720135" y="149180"/>
                  </a:lnTo>
                  <a:lnTo>
                    <a:pt x="696612" y="189414"/>
                  </a:lnTo>
                  <a:lnTo>
                    <a:pt x="0" y="1588975"/>
                  </a:lnTo>
                  <a:lnTo>
                    <a:pt x="2296810" y="1588975"/>
                  </a:lnTo>
                  <a:lnTo>
                    <a:pt x="2469826" y="1241369"/>
                  </a:lnTo>
                  <a:lnTo>
                    <a:pt x="1470426" y="1241369"/>
                  </a:lnTo>
                  <a:lnTo>
                    <a:pt x="1426019" y="1235674"/>
                  </a:lnTo>
                  <a:lnTo>
                    <a:pt x="1382029" y="1223958"/>
                  </a:lnTo>
                  <a:lnTo>
                    <a:pt x="1339004" y="1206037"/>
                  </a:lnTo>
                  <a:lnTo>
                    <a:pt x="1298769" y="1182517"/>
                  </a:lnTo>
                  <a:lnTo>
                    <a:pt x="1262903" y="1154486"/>
                  </a:lnTo>
                  <a:lnTo>
                    <a:pt x="1231590" y="1122492"/>
                  </a:lnTo>
                  <a:lnTo>
                    <a:pt x="1205013" y="1087082"/>
                  </a:lnTo>
                  <a:lnTo>
                    <a:pt x="1183355" y="1048804"/>
                  </a:lnTo>
                  <a:lnTo>
                    <a:pt x="1166800" y="1008205"/>
                  </a:lnTo>
                  <a:lnTo>
                    <a:pt x="1155531" y="965833"/>
                  </a:lnTo>
                  <a:lnTo>
                    <a:pt x="1149733" y="922236"/>
                  </a:lnTo>
                  <a:lnTo>
                    <a:pt x="1149589" y="877960"/>
                  </a:lnTo>
                  <a:lnTo>
                    <a:pt x="1155282" y="833553"/>
                  </a:lnTo>
                  <a:lnTo>
                    <a:pt x="1166996" y="789563"/>
                  </a:lnTo>
                  <a:lnTo>
                    <a:pt x="1184915" y="746538"/>
                  </a:lnTo>
                  <a:lnTo>
                    <a:pt x="1310213" y="494824"/>
                  </a:lnTo>
                  <a:lnTo>
                    <a:pt x="1328131" y="451801"/>
                  </a:lnTo>
                  <a:lnTo>
                    <a:pt x="1339845" y="407814"/>
                  </a:lnTo>
                  <a:lnTo>
                    <a:pt x="1345538" y="363409"/>
                  </a:lnTo>
                  <a:lnTo>
                    <a:pt x="1345394" y="319134"/>
                  </a:lnTo>
                  <a:lnTo>
                    <a:pt x="1339595" y="275537"/>
                  </a:lnTo>
                  <a:lnTo>
                    <a:pt x="1328326" y="233166"/>
                  </a:lnTo>
                  <a:lnTo>
                    <a:pt x="1311770" y="192567"/>
                  </a:lnTo>
                  <a:lnTo>
                    <a:pt x="1290111" y="154288"/>
                  </a:lnTo>
                  <a:lnTo>
                    <a:pt x="1263532" y="118877"/>
                  </a:lnTo>
                  <a:lnTo>
                    <a:pt x="1232217" y="86881"/>
                  </a:lnTo>
                  <a:lnTo>
                    <a:pt x="1196348" y="58848"/>
                  </a:lnTo>
                  <a:lnTo>
                    <a:pt x="1156111" y="35325"/>
                  </a:lnTo>
                  <a:lnTo>
                    <a:pt x="1113088" y="17407"/>
                  </a:lnTo>
                  <a:lnTo>
                    <a:pt x="1069101" y="5693"/>
                  </a:lnTo>
                  <a:lnTo>
                    <a:pt x="1024696" y="0"/>
                  </a:lnTo>
                  <a:close/>
                </a:path>
                <a:path w="2821305" h="1589404" extrusionOk="0">
                  <a:moveTo>
                    <a:pt x="2500456" y="111384"/>
                  </a:moveTo>
                  <a:lnTo>
                    <a:pt x="2456181" y="111527"/>
                  </a:lnTo>
                  <a:lnTo>
                    <a:pt x="2412585" y="117324"/>
                  </a:lnTo>
                  <a:lnTo>
                    <a:pt x="2370214" y="128592"/>
                  </a:lnTo>
                  <a:lnTo>
                    <a:pt x="2329615" y="145148"/>
                  </a:lnTo>
                  <a:lnTo>
                    <a:pt x="2291338" y="166806"/>
                  </a:lnTo>
                  <a:lnTo>
                    <a:pt x="2255928" y="193385"/>
                  </a:lnTo>
                  <a:lnTo>
                    <a:pt x="2223933" y="224700"/>
                  </a:lnTo>
                  <a:lnTo>
                    <a:pt x="2195900" y="260569"/>
                  </a:lnTo>
                  <a:lnTo>
                    <a:pt x="2172378" y="300806"/>
                  </a:lnTo>
                  <a:lnTo>
                    <a:pt x="1798502" y="1051947"/>
                  </a:lnTo>
                  <a:lnTo>
                    <a:pt x="1774982" y="1092185"/>
                  </a:lnTo>
                  <a:lnTo>
                    <a:pt x="1746952" y="1128053"/>
                  </a:lnTo>
                  <a:lnTo>
                    <a:pt x="1714958" y="1159368"/>
                  </a:lnTo>
                  <a:lnTo>
                    <a:pt x="1679548" y="1185947"/>
                  </a:lnTo>
                  <a:lnTo>
                    <a:pt x="1641270" y="1207606"/>
                  </a:lnTo>
                  <a:lnTo>
                    <a:pt x="1600671" y="1224161"/>
                  </a:lnTo>
                  <a:lnTo>
                    <a:pt x="1558299" y="1235429"/>
                  </a:lnTo>
                  <a:lnTo>
                    <a:pt x="1514702" y="1241226"/>
                  </a:lnTo>
                  <a:lnTo>
                    <a:pt x="1470426" y="1241369"/>
                  </a:lnTo>
                  <a:lnTo>
                    <a:pt x="2469826" y="1241369"/>
                  </a:lnTo>
                  <a:lnTo>
                    <a:pt x="2785965" y="606216"/>
                  </a:lnTo>
                  <a:lnTo>
                    <a:pt x="2803887" y="563190"/>
                  </a:lnTo>
                  <a:lnTo>
                    <a:pt x="2815602" y="519201"/>
                  </a:lnTo>
                  <a:lnTo>
                    <a:pt x="2821296" y="474795"/>
                  </a:lnTo>
                  <a:lnTo>
                    <a:pt x="2821152" y="430520"/>
                  </a:lnTo>
                  <a:lnTo>
                    <a:pt x="2815354" y="386924"/>
                  </a:lnTo>
                  <a:lnTo>
                    <a:pt x="2804085" y="344553"/>
                  </a:lnTo>
                  <a:lnTo>
                    <a:pt x="2787529" y="303955"/>
                  </a:lnTo>
                  <a:lnTo>
                    <a:pt x="2765870" y="265677"/>
                  </a:lnTo>
                  <a:lnTo>
                    <a:pt x="2739292" y="230267"/>
                  </a:lnTo>
                  <a:lnTo>
                    <a:pt x="2707977" y="198272"/>
                  </a:lnTo>
                  <a:lnTo>
                    <a:pt x="2672111" y="170239"/>
                  </a:lnTo>
                  <a:lnTo>
                    <a:pt x="2631876" y="146717"/>
                  </a:lnTo>
                  <a:lnTo>
                    <a:pt x="2588851" y="128795"/>
                  </a:lnTo>
                  <a:lnTo>
                    <a:pt x="2544862" y="117079"/>
                  </a:lnTo>
                  <a:lnTo>
                    <a:pt x="2500456" y="111384"/>
                  </a:lnTo>
                  <a:close/>
                </a:path>
              </a:pathLst>
            </a:custGeom>
            <a:solidFill>
              <a:srgbClr val="FF5C3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" name="Google Shape;184;p5"/>
            <p:cNvSpPr/>
            <p:nvPr userDrawn="1"/>
          </p:nvSpPr>
          <p:spPr>
            <a:xfrm>
              <a:off x="1317496" y="7266654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80" h="703579" extrusionOk="0">
                  <a:moveTo>
                    <a:pt x="373355" y="0"/>
                  </a:moveTo>
                  <a:lnTo>
                    <a:pt x="327868" y="147"/>
                  </a:lnTo>
                  <a:lnTo>
                    <a:pt x="283078" y="6103"/>
                  </a:lnTo>
                  <a:lnTo>
                    <a:pt x="239547" y="17680"/>
                  </a:lnTo>
                  <a:lnTo>
                    <a:pt x="197837" y="34688"/>
                  </a:lnTo>
                  <a:lnTo>
                    <a:pt x="158512" y="56940"/>
                  </a:lnTo>
                  <a:lnTo>
                    <a:pt x="122133" y="84247"/>
                  </a:lnTo>
                  <a:lnTo>
                    <a:pt x="89263" y="116421"/>
                  </a:lnTo>
                  <a:lnTo>
                    <a:pt x="60465" y="153272"/>
                  </a:lnTo>
                  <a:lnTo>
                    <a:pt x="36300" y="194613"/>
                  </a:lnTo>
                  <a:lnTo>
                    <a:pt x="17888" y="238813"/>
                  </a:lnTo>
                  <a:lnTo>
                    <a:pt x="5850" y="284004"/>
                  </a:lnTo>
                  <a:lnTo>
                    <a:pt x="0" y="329625"/>
                  </a:lnTo>
                  <a:lnTo>
                    <a:pt x="146" y="375112"/>
                  </a:lnTo>
                  <a:lnTo>
                    <a:pt x="6102" y="419903"/>
                  </a:lnTo>
                  <a:lnTo>
                    <a:pt x="17679" y="463436"/>
                  </a:lnTo>
                  <a:lnTo>
                    <a:pt x="34688" y="505147"/>
                  </a:lnTo>
                  <a:lnTo>
                    <a:pt x="56939" y="544475"/>
                  </a:lnTo>
                  <a:lnTo>
                    <a:pt x="84246" y="580856"/>
                  </a:lnTo>
                  <a:lnTo>
                    <a:pt x="116418" y="613729"/>
                  </a:lnTo>
                  <a:lnTo>
                    <a:pt x="153268" y="642530"/>
                  </a:lnTo>
                  <a:lnTo>
                    <a:pt x="194606" y="666698"/>
                  </a:lnTo>
                  <a:lnTo>
                    <a:pt x="238809" y="685107"/>
                  </a:lnTo>
                  <a:lnTo>
                    <a:pt x="284003" y="697142"/>
                  </a:lnTo>
                  <a:lnTo>
                    <a:pt x="329625" y="702991"/>
                  </a:lnTo>
                  <a:lnTo>
                    <a:pt x="375113" y="702843"/>
                  </a:lnTo>
                  <a:lnTo>
                    <a:pt x="419905" y="696885"/>
                  </a:lnTo>
                  <a:lnTo>
                    <a:pt x="463438" y="685308"/>
                  </a:lnTo>
                  <a:lnTo>
                    <a:pt x="505149" y="668299"/>
                  </a:lnTo>
                  <a:lnTo>
                    <a:pt x="544476" y="646046"/>
                  </a:lnTo>
                  <a:lnTo>
                    <a:pt x="580856" y="618740"/>
                  </a:lnTo>
                  <a:lnTo>
                    <a:pt x="613727" y="586567"/>
                  </a:lnTo>
                  <a:lnTo>
                    <a:pt x="642526" y="549718"/>
                  </a:lnTo>
                  <a:lnTo>
                    <a:pt x="666690" y="508379"/>
                  </a:lnTo>
                  <a:lnTo>
                    <a:pt x="685103" y="464177"/>
                  </a:lnTo>
                  <a:lnTo>
                    <a:pt x="697140" y="418983"/>
                  </a:lnTo>
                  <a:lnTo>
                    <a:pt x="702991" y="373360"/>
                  </a:lnTo>
                  <a:lnTo>
                    <a:pt x="702844" y="327872"/>
                  </a:lnTo>
                  <a:lnTo>
                    <a:pt x="696887" y="283080"/>
                  </a:lnTo>
                  <a:lnTo>
                    <a:pt x="685310" y="239547"/>
                  </a:lnTo>
                  <a:lnTo>
                    <a:pt x="668301" y="197836"/>
                  </a:lnTo>
                  <a:lnTo>
                    <a:pt x="646048" y="158509"/>
                  </a:lnTo>
                  <a:lnTo>
                    <a:pt x="618740" y="122129"/>
                  </a:lnTo>
                  <a:lnTo>
                    <a:pt x="586565" y="89258"/>
                  </a:lnTo>
                  <a:lnTo>
                    <a:pt x="549713" y="60459"/>
                  </a:lnTo>
                  <a:lnTo>
                    <a:pt x="508372" y="36295"/>
                  </a:lnTo>
                  <a:lnTo>
                    <a:pt x="464170" y="17885"/>
                  </a:lnTo>
                  <a:lnTo>
                    <a:pt x="418976" y="5849"/>
                  </a:lnTo>
                  <a:lnTo>
                    <a:pt x="373355" y="0"/>
                  </a:lnTo>
                  <a:close/>
                </a:path>
              </a:pathLst>
            </a:custGeom>
            <a:solidFill>
              <a:srgbClr val="6D7073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" name="Google Shape;185;p5"/>
            <p:cNvSpPr/>
            <p:nvPr userDrawn="1"/>
          </p:nvSpPr>
          <p:spPr>
            <a:xfrm>
              <a:off x="1786942" y="6323488"/>
              <a:ext cx="703580" cy="703580"/>
            </a:xfrm>
            <a:custGeom>
              <a:avLst/>
              <a:gdLst/>
              <a:ahLst/>
              <a:cxnLst/>
              <a:rect l="l" t="t" r="r" b="b"/>
              <a:pathLst>
                <a:path w="703580" h="703579" extrusionOk="0">
                  <a:moveTo>
                    <a:pt x="373366" y="0"/>
                  </a:moveTo>
                  <a:lnTo>
                    <a:pt x="327877" y="146"/>
                  </a:lnTo>
                  <a:lnTo>
                    <a:pt x="283086" y="6102"/>
                  </a:lnTo>
                  <a:lnTo>
                    <a:pt x="239553" y="17679"/>
                  </a:lnTo>
                  <a:lnTo>
                    <a:pt x="197842" y="34688"/>
                  </a:lnTo>
                  <a:lnTo>
                    <a:pt x="158515" y="56939"/>
                  </a:lnTo>
                  <a:lnTo>
                    <a:pt x="122135" y="84246"/>
                  </a:lnTo>
                  <a:lnTo>
                    <a:pt x="89264" y="116418"/>
                  </a:lnTo>
                  <a:lnTo>
                    <a:pt x="60465" y="153268"/>
                  </a:lnTo>
                  <a:lnTo>
                    <a:pt x="36300" y="194606"/>
                  </a:lnTo>
                  <a:lnTo>
                    <a:pt x="17888" y="238809"/>
                  </a:lnTo>
                  <a:lnTo>
                    <a:pt x="5850" y="284003"/>
                  </a:lnTo>
                  <a:lnTo>
                    <a:pt x="0" y="329625"/>
                  </a:lnTo>
                  <a:lnTo>
                    <a:pt x="146" y="375114"/>
                  </a:lnTo>
                  <a:lnTo>
                    <a:pt x="6102" y="419906"/>
                  </a:lnTo>
                  <a:lnTo>
                    <a:pt x="17679" y="463440"/>
                  </a:lnTo>
                  <a:lnTo>
                    <a:pt x="34688" y="505152"/>
                  </a:lnTo>
                  <a:lnTo>
                    <a:pt x="56939" y="544480"/>
                  </a:lnTo>
                  <a:lnTo>
                    <a:pt x="84246" y="580861"/>
                  </a:lnTo>
                  <a:lnTo>
                    <a:pt x="116418" y="613734"/>
                  </a:lnTo>
                  <a:lnTo>
                    <a:pt x="153268" y="642536"/>
                  </a:lnTo>
                  <a:lnTo>
                    <a:pt x="194606" y="666703"/>
                  </a:lnTo>
                  <a:lnTo>
                    <a:pt x="238809" y="685113"/>
                  </a:lnTo>
                  <a:lnTo>
                    <a:pt x="284003" y="697148"/>
                  </a:lnTo>
                  <a:lnTo>
                    <a:pt x="329625" y="702997"/>
                  </a:lnTo>
                  <a:lnTo>
                    <a:pt x="375113" y="702848"/>
                  </a:lnTo>
                  <a:lnTo>
                    <a:pt x="419905" y="696891"/>
                  </a:lnTo>
                  <a:lnTo>
                    <a:pt x="463438" y="685313"/>
                  </a:lnTo>
                  <a:lnTo>
                    <a:pt x="505149" y="668304"/>
                  </a:lnTo>
                  <a:lnTo>
                    <a:pt x="544476" y="646052"/>
                  </a:lnTo>
                  <a:lnTo>
                    <a:pt x="580856" y="618745"/>
                  </a:lnTo>
                  <a:lnTo>
                    <a:pt x="613727" y="586573"/>
                  </a:lnTo>
                  <a:lnTo>
                    <a:pt x="642526" y="549723"/>
                  </a:lnTo>
                  <a:lnTo>
                    <a:pt x="666690" y="508385"/>
                  </a:lnTo>
                  <a:lnTo>
                    <a:pt x="685103" y="464182"/>
                  </a:lnTo>
                  <a:lnTo>
                    <a:pt x="697140" y="418988"/>
                  </a:lnTo>
                  <a:lnTo>
                    <a:pt x="702991" y="373366"/>
                  </a:lnTo>
                  <a:lnTo>
                    <a:pt x="702844" y="327877"/>
                  </a:lnTo>
                  <a:lnTo>
                    <a:pt x="696888" y="283086"/>
                  </a:lnTo>
                  <a:lnTo>
                    <a:pt x="685312" y="239553"/>
                  </a:lnTo>
                  <a:lnTo>
                    <a:pt x="668303" y="197842"/>
                  </a:lnTo>
                  <a:lnTo>
                    <a:pt x="646051" y="158515"/>
                  </a:lnTo>
                  <a:lnTo>
                    <a:pt x="618745" y="122135"/>
                  </a:lnTo>
                  <a:lnTo>
                    <a:pt x="586573" y="89264"/>
                  </a:lnTo>
                  <a:lnTo>
                    <a:pt x="549723" y="60465"/>
                  </a:lnTo>
                  <a:lnTo>
                    <a:pt x="508385" y="36300"/>
                  </a:lnTo>
                  <a:lnTo>
                    <a:pt x="464182" y="17888"/>
                  </a:lnTo>
                  <a:lnTo>
                    <a:pt x="418988" y="5850"/>
                  </a:lnTo>
                  <a:lnTo>
                    <a:pt x="373366" y="0"/>
                  </a:lnTo>
                  <a:close/>
                </a:path>
              </a:pathLst>
            </a:custGeom>
            <a:solidFill>
              <a:srgbClr val="F8FBF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13" name="Google Shape;186;p5"/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3149876" y="7451745"/>
              <a:ext cx="191791" cy="1917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Google Shape;187;p5"/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958688" y="7835855"/>
              <a:ext cx="191791" cy="191791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" name="Google Shape;188;p5"/>
            <p:cNvGrpSpPr/>
            <p:nvPr userDrawn="1"/>
          </p:nvGrpSpPr>
          <p:grpSpPr>
            <a:xfrm>
              <a:off x="12060987" y="0"/>
              <a:ext cx="5287338" cy="3435985"/>
              <a:chOff x="12060987" y="0"/>
              <a:chExt cx="5287338" cy="3435985"/>
            </a:xfrm>
          </p:grpSpPr>
          <p:sp>
            <p:nvSpPr>
              <p:cNvPr id="16" name="Google Shape;189;p5"/>
              <p:cNvSpPr/>
              <p:nvPr/>
            </p:nvSpPr>
            <p:spPr>
              <a:xfrm>
                <a:off x="12060987" y="0"/>
                <a:ext cx="3214370" cy="3084195"/>
              </a:xfrm>
              <a:custGeom>
                <a:avLst/>
                <a:gdLst/>
                <a:ahLst/>
                <a:cxnLst/>
                <a:rect l="l" t="t" r="r" b="b"/>
                <a:pathLst>
                  <a:path w="3214369" h="3084195" extrusionOk="0">
                    <a:moveTo>
                      <a:pt x="625842" y="2982202"/>
                    </a:moveTo>
                    <a:lnTo>
                      <a:pt x="582529" y="2960821"/>
                    </a:lnTo>
                    <a:lnTo>
                      <a:pt x="540588" y="2937782"/>
                    </a:lnTo>
                    <a:lnTo>
                      <a:pt x="500040" y="2913141"/>
                    </a:lnTo>
                    <a:lnTo>
                      <a:pt x="460905" y="2886959"/>
                    </a:lnTo>
                    <a:lnTo>
                      <a:pt x="423205" y="2859294"/>
                    </a:lnTo>
                    <a:lnTo>
                      <a:pt x="386962" y="2830204"/>
                    </a:lnTo>
                    <a:lnTo>
                      <a:pt x="352196" y="2799748"/>
                    </a:lnTo>
                    <a:lnTo>
                      <a:pt x="318930" y="2767985"/>
                    </a:lnTo>
                    <a:lnTo>
                      <a:pt x="287184" y="2734972"/>
                    </a:lnTo>
                    <a:lnTo>
                      <a:pt x="256980" y="2700769"/>
                    </a:lnTo>
                    <a:lnTo>
                      <a:pt x="228338" y="2665434"/>
                    </a:lnTo>
                    <a:lnTo>
                      <a:pt x="201281" y="2629026"/>
                    </a:lnTo>
                    <a:lnTo>
                      <a:pt x="175829" y="2591603"/>
                    </a:lnTo>
                    <a:lnTo>
                      <a:pt x="152004" y="2553224"/>
                    </a:lnTo>
                    <a:lnTo>
                      <a:pt x="129826" y="2513948"/>
                    </a:lnTo>
                    <a:lnTo>
                      <a:pt x="109319" y="2473832"/>
                    </a:lnTo>
                    <a:lnTo>
                      <a:pt x="90502" y="2432936"/>
                    </a:lnTo>
                    <a:lnTo>
                      <a:pt x="73396" y="2391319"/>
                    </a:lnTo>
                    <a:lnTo>
                      <a:pt x="58025" y="2349038"/>
                    </a:lnTo>
                    <a:lnTo>
                      <a:pt x="44407" y="2306152"/>
                    </a:lnTo>
                    <a:lnTo>
                      <a:pt x="32565" y="2262720"/>
                    </a:lnTo>
                    <a:lnTo>
                      <a:pt x="22521" y="2218800"/>
                    </a:lnTo>
                    <a:lnTo>
                      <a:pt x="14295" y="2174452"/>
                    </a:lnTo>
                    <a:lnTo>
                      <a:pt x="7908" y="2129733"/>
                    </a:lnTo>
                    <a:lnTo>
                      <a:pt x="3383" y="2084702"/>
                    </a:lnTo>
                    <a:lnTo>
                      <a:pt x="739" y="2039417"/>
                    </a:lnTo>
                    <a:lnTo>
                      <a:pt x="0" y="1993939"/>
                    </a:lnTo>
                    <a:lnTo>
                      <a:pt x="1185" y="1948323"/>
                    </a:lnTo>
                    <a:lnTo>
                      <a:pt x="4316" y="1902631"/>
                    </a:lnTo>
                    <a:lnTo>
                      <a:pt x="9414" y="1856919"/>
                    </a:lnTo>
                    <a:lnTo>
                      <a:pt x="16501" y="1811247"/>
                    </a:lnTo>
                    <a:lnTo>
                      <a:pt x="25599" y="1765673"/>
                    </a:lnTo>
                    <a:lnTo>
                      <a:pt x="36727" y="1720255"/>
                    </a:lnTo>
                    <a:lnTo>
                      <a:pt x="49908" y="1675053"/>
                    </a:lnTo>
                    <a:lnTo>
                      <a:pt x="65163" y="1630125"/>
                    </a:lnTo>
                    <a:lnTo>
                      <a:pt x="82513" y="1585529"/>
                    </a:lnTo>
                    <a:lnTo>
                      <a:pt x="101980" y="1541324"/>
                    </a:lnTo>
                    <a:lnTo>
                      <a:pt x="821373" y="0"/>
                    </a:lnTo>
                  </a:path>
                  <a:path w="3214369" h="3084195" extrusionOk="0">
                    <a:moveTo>
                      <a:pt x="3214119" y="0"/>
                    </a:moveTo>
                    <a:lnTo>
                      <a:pt x="2066720" y="2458340"/>
                    </a:lnTo>
                    <a:lnTo>
                      <a:pt x="2045340" y="2501651"/>
                    </a:lnTo>
                    <a:lnTo>
                      <a:pt x="2022300" y="2543592"/>
                    </a:lnTo>
                    <a:lnTo>
                      <a:pt x="1997660" y="2584140"/>
                    </a:lnTo>
                    <a:lnTo>
                      <a:pt x="1971478" y="2623274"/>
                    </a:lnTo>
                    <a:lnTo>
                      <a:pt x="1943813" y="2660973"/>
                    </a:lnTo>
                    <a:lnTo>
                      <a:pt x="1914723" y="2697215"/>
                    </a:lnTo>
                    <a:lnTo>
                      <a:pt x="1884267" y="2731980"/>
                    </a:lnTo>
                    <a:lnTo>
                      <a:pt x="1852503" y="2765247"/>
                    </a:lnTo>
                    <a:lnTo>
                      <a:pt x="1819490" y="2796992"/>
                    </a:lnTo>
                    <a:lnTo>
                      <a:pt x="1785287" y="2827197"/>
                    </a:lnTo>
                    <a:lnTo>
                      <a:pt x="1749953" y="2855838"/>
                    </a:lnTo>
                    <a:lnTo>
                      <a:pt x="1713545" y="2882895"/>
                    </a:lnTo>
                    <a:lnTo>
                      <a:pt x="1676122" y="2908347"/>
                    </a:lnTo>
                    <a:lnTo>
                      <a:pt x="1637743" y="2932173"/>
                    </a:lnTo>
                    <a:lnTo>
                      <a:pt x="1598466" y="2954350"/>
                    </a:lnTo>
                    <a:lnTo>
                      <a:pt x="1558351" y="2974858"/>
                    </a:lnTo>
                    <a:lnTo>
                      <a:pt x="1517455" y="2993675"/>
                    </a:lnTo>
                    <a:lnTo>
                      <a:pt x="1475837" y="3010780"/>
                    </a:lnTo>
                    <a:lnTo>
                      <a:pt x="1433556" y="3026153"/>
                    </a:lnTo>
                    <a:lnTo>
                      <a:pt x="1390670" y="3039770"/>
                    </a:lnTo>
                    <a:lnTo>
                      <a:pt x="1347238" y="3051612"/>
                    </a:lnTo>
                    <a:lnTo>
                      <a:pt x="1303319" y="3061657"/>
                    </a:lnTo>
                    <a:lnTo>
                      <a:pt x="1258970" y="3069884"/>
                    </a:lnTo>
                    <a:lnTo>
                      <a:pt x="1214251" y="3076270"/>
                    </a:lnTo>
                    <a:lnTo>
                      <a:pt x="1169220" y="3080796"/>
                    </a:lnTo>
                    <a:lnTo>
                      <a:pt x="1123936" y="3083440"/>
                    </a:lnTo>
                    <a:lnTo>
                      <a:pt x="1078457" y="3084180"/>
                    </a:lnTo>
                    <a:lnTo>
                      <a:pt x="1032842" y="3082995"/>
                    </a:lnTo>
                    <a:lnTo>
                      <a:pt x="987149" y="3079865"/>
                    </a:lnTo>
                    <a:lnTo>
                      <a:pt x="941437" y="3074766"/>
                    </a:lnTo>
                    <a:lnTo>
                      <a:pt x="895765" y="3067679"/>
                    </a:lnTo>
                    <a:lnTo>
                      <a:pt x="850191" y="3058582"/>
                    </a:lnTo>
                    <a:lnTo>
                      <a:pt x="804774" y="3047454"/>
                    </a:lnTo>
                    <a:lnTo>
                      <a:pt x="759571" y="3034273"/>
                    </a:lnTo>
                    <a:lnTo>
                      <a:pt x="714643" y="3019018"/>
                    </a:lnTo>
                    <a:lnTo>
                      <a:pt x="670047" y="3001669"/>
                    </a:lnTo>
                    <a:lnTo>
                      <a:pt x="625842" y="2982202"/>
                    </a:lnTo>
                  </a:path>
                </a:pathLst>
              </a:custGeom>
              <a:noFill/>
              <a:ln w="12700" cap="flat" cmpd="sng">
                <a:solidFill>
                  <a:srgbClr val="FF5C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7" name="Google Shape;190;p5"/>
              <p:cNvSpPr/>
              <p:nvPr/>
            </p:nvSpPr>
            <p:spPr>
              <a:xfrm>
                <a:off x="13571071" y="0"/>
                <a:ext cx="2898775" cy="2407920"/>
              </a:xfrm>
              <a:custGeom>
                <a:avLst/>
                <a:gdLst/>
                <a:ahLst/>
                <a:cxnLst/>
                <a:rect l="l" t="t" r="r" b="b"/>
                <a:pathLst>
                  <a:path w="2898775" h="2407920" extrusionOk="0">
                    <a:moveTo>
                      <a:pt x="625842" y="2305935"/>
                    </a:moveTo>
                    <a:lnTo>
                      <a:pt x="582529" y="2284554"/>
                    </a:lnTo>
                    <a:lnTo>
                      <a:pt x="540588" y="2261514"/>
                    </a:lnTo>
                    <a:lnTo>
                      <a:pt x="500040" y="2236874"/>
                    </a:lnTo>
                    <a:lnTo>
                      <a:pt x="460905" y="2210692"/>
                    </a:lnTo>
                    <a:lnTo>
                      <a:pt x="423205" y="2183027"/>
                    </a:lnTo>
                    <a:lnTo>
                      <a:pt x="386962" y="2153937"/>
                    </a:lnTo>
                    <a:lnTo>
                      <a:pt x="352196" y="2123481"/>
                    </a:lnTo>
                    <a:lnTo>
                      <a:pt x="318930" y="2091717"/>
                    </a:lnTo>
                    <a:lnTo>
                      <a:pt x="287184" y="2058705"/>
                    </a:lnTo>
                    <a:lnTo>
                      <a:pt x="256980" y="2024502"/>
                    </a:lnTo>
                    <a:lnTo>
                      <a:pt x="228338" y="1989167"/>
                    </a:lnTo>
                    <a:lnTo>
                      <a:pt x="201281" y="1952759"/>
                    </a:lnTo>
                    <a:lnTo>
                      <a:pt x="175829" y="1915336"/>
                    </a:lnTo>
                    <a:lnTo>
                      <a:pt x="152004" y="1876957"/>
                    </a:lnTo>
                    <a:lnTo>
                      <a:pt x="129826" y="1837681"/>
                    </a:lnTo>
                    <a:lnTo>
                      <a:pt x="109319" y="1797565"/>
                    </a:lnTo>
                    <a:lnTo>
                      <a:pt x="90502" y="1756669"/>
                    </a:lnTo>
                    <a:lnTo>
                      <a:pt x="73396" y="1715051"/>
                    </a:lnTo>
                    <a:lnTo>
                      <a:pt x="58025" y="1672770"/>
                    </a:lnTo>
                    <a:lnTo>
                      <a:pt x="44407" y="1629884"/>
                    </a:lnTo>
                    <a:lnTo>
                      <a:pt x="32565" y="1586452"/>
                    </a:lnTo>
                    <a:lnTo>
                      <a:pt x="22521" y="1542533"/>
                    </a:lnTo>
                    <a:lnTo>
                      <a:pt x="14295" y="1498184"/>
                    </a:lnTo>
                    <a:lnTo>
                      <a:pt x="7908" y="1453465"/>
                    </a:lnTo>
                    <a:lnTo>
                      <a:pt x="3383" y="1408434"/>
                    </a:lnTo>
                    <a:lnTo>
                      <a:pt x="739" y="1363150"/>
                    </a:lnTo>
                    <a:lnTo>
                      <a:pt x="0" y="1317671"/>
                    </a:lnTo>
                    <a:lnTo>
                      <a:pt x="1185" y="1272056"/>
                    </a:lnTo>
                    <a:lnTo>
                      <a:pt x="4316" y="1226363"/>
                    </a:lnTo>
                    <a:lnTo>
                      <a:pt x="9414" y="1180652"/>
                    </a:lnTo>
                    <a:lnTo>
                      <a:pt x="16501" y="1134979"/>
                    </a:lnTo>
                    <a:lnTo>
                      <a:pt x="25599" y="1089405"/>
                    </a:lnTo>
                    <a:lnTo>
                      <a:pt x="36727" y="1043988"/>
                    </a:lnTo>
                    <a:lnTo>
                      <a:pt x="49908" y="998786"/>
                    </a:lnTo>
                    <a:lnTo>
                      <a:pt x="65163" y="953857"/>
                    </a:lnTo>
                    <a:lnTo>
                      <a:pt x="82513" y="909261"/>
                    </a:lnTo>
                    <a:lnTo>
                      <a:pt x="101980" y="865056"/>
                    </a:lnTo>
                    <a:lnTo>
                      <a:pt x="505734" y="0"/>
                    </a:lnTo>
                  </a:path>
                  <a:path w="2898775" h="2407920" extrusionOk="0">
                    <a:moveTo>
                      <a:pt x="2898480" y="0"/>
                    </a:moveTo>
                    <a:lnTo>
                      <a:pt x="2066720" y="1782072"/>
                    </a:lnTo>
                    <a:lnTo>
                      <a:pt x="2045340" y="1825384"/>
                    </a:lnTo>
                    <a:lnTo>
                      <a:pt x="2022300" y="1867324"/>
                    </a:lnTo>
                    <a:lnTo>
                      <a:pt x="1997660" y="1907872"/>
                    </a:lnTo>
                    <a:lnTo>
                      <a:pt x="1971478" y="1947006"/>
                    </a:lnTo>
                    <a:lnTo>
                      <a:pt x="1943813" y="1984705"/>
                    </a:lnTo>
                    <a:lnTo>
                      <a:pt x="1914723" y="2020948"/>
                    </a:lnTo>
                    <a:lnTo>
                      <a:pt x="1884267" y="2055713"/>
                    </a:lnTo>
                    <a:lnTo>
                      <a:pt x="1852503" y="2088979"/>
                    </a:lnTo>
                    <a:lnTo>
                      <a:pt x="1819490" y="2120725"/>
                    </a:lnTo>
                    <a:lnTo>
                      <a:pt x="1785287" y="2150929"/>
                    </a:lnTo>
                    <a:lnTo>
                      <a:pt x="1749953" y="2179571"/>
                    </a:lnTo>
                    <a:lnTo>
                      <a:pt x="1713545" y="2206628"/>
                    </a:lnTo>
                    <a:lnTo>
                      <a:pt x="1676122" y="2232080"/>
                    </a:lnTo>
                    <a:lnTo>
                      <a:pt x="1637743" y="2255905"/>
                    </a:lnTo>
                    <a:lnTo>
                      <a:pt x="1598466" y="2278082"/>
                    </a:lnTo>
                    <a:lnTo>
                      <a:pt x="1558351" y="2298590"/>
                    </a:lnTo>
                    <a:lnTo>
                      <a:pt x="1517455" y="2317408"/>
                    </a:lnTo>
                    <a:lnTo>
                      <a:pt x="1475837" y="2334513"/>
                    </a:lnTo>
                    <a:lnTo>
                      <a:pt x="1433556" y="2349885"/>
                    </a:lnTo>
                    <a:lnTo>
                      <a:pt x="1390670" y="2363503"/>
                    </a:lnTo>
                    <a:lnTo>
                      <a:pt x="1347238" y="2375345"/>
                    </a:lnTo>
                    <a:lnTo>
                      <a:pt x="1303319" y="2385390"/>
                    </a:lnTo>
                    <a:lnTo>
                      <a:pt x="1258970" y="2393616"/>
                    </a:lnTo>
                    <a:lnTo>
                      <a:pt x="1214251" y="2400003"/>
                    </a:lnTo>
                    <a:lnTo>
                      <a:pt x="1169220" y="2404529"/>
                    </a:lnTo>
                    <a:lnTo>
                      <a:pt x="1123936" y="2407173"/>
                    </a:lnTo>
                    <a:lnTo>
                      <a:pt x="1078457" y="2407913"/>
                    </a:lnTo>
                    <a:lnTo>
                      <a:pt x="1032842" y="2406728"/>
                    </a:lnTo>
                    <a:lnTo>
                      <a:pt x="987149" y="2403597"/>
                    </a:lnTo>
                    <a:lnTo>
                      <a:pt x="941437" y="2398499"/>
                    </a:lnTo>
                    <a:lnTo>
                      <a:pt x="895765" y="2391412"/>
                    </a:lnTo>
                    <a:lnTo>
                      <a:pt x="850191" y="2382315"/>
                    </a:lnTo>
                    <a:lnTo>
                      <a:pt x="804774" y="2371187"/>
                    </a:lnTo>
                    <a:lnTo>
                      <a:pt x="759571" y="2358006"/>
                    </a:lnTo>
                    <a:lnTo>
                      <a:pt x="714643" y="2342751"/>
                    </a:lnTo>
                    <a:lnTo>
                      <a:pt x="670047" y="2325401"/>
                    </a:lnTo>
                    <a:lnTo>
                      <a:pt x="625842" y="2305935"/>
                    </a:lnTo>
                  </a:path>
                </a:pathLst>
              </a:custGeom>
              <a:noFill/>
              <a:ln w="12700" cap="flat" cmpd="sng">
                <a:solidFill>
                  <a:srgbClr val="FF5C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8" name="Google Shape;191;p5"/>
              <p:cNvSpPr/>
              <p:nvPr/>
            </p:nvSpPr>
            <p:spPr>
              <a:xfrm>
                <a:off x="14901670" y="0"/>
                <a:ext cx="2446655" cy="3435985"/>
              </a:xfrm>
              <a:custGeom>
                <a:avLst/>
                <a:gdLst/>
                <a:ahLst/>
                <a:cxnLst/>
                <a:rect l="l" t="t" r="r" b="b"/>
                <a:pathLst>
                  <a:path w="2446655" h="3435985" extrusionOk="0">
                    <a:moveTo>
                      <a:pt x="625842" y="3333424"/>
                    </a:moveTo>
                    <a:lnTo>
                      <a:pt x="582529" y="3312044"/>
                    </a:lnTo>
                    <a:lnTo>
                      <a:pt x="540588" y="3289004"/>
                    </a:lnTo>
                    <a:lnTo>
                      <a:pt x="500040" y="3264364"/>
                    </a:lnTo>
                    <a:lnTo>
                      <a:pt x="460905" y="3238182"/>
                    </a:lnTo>
                    <a:lnTo>
                      <a:pt x="423205" y="3210516"/>
                    </a:lnTo>
                    <a:lnTo>
                      <a:pt x="386962" y="3181427"/>
                    </a:lnTo>
                    <a:lnTo>
                      <a:pt x="352196" y="3150971"/>
                    </a:lnTo>
                    <a:lnTo>
                      <a:pt x="318930" y="3119207"/>
                    </a:lnTo>
                    <a:lnTo>
                      <a:pt x="287184" y="3086194"/>
                    </a:lnTo>
                    <a:lnTo>
                      <a:pt x="256980" y="3051991"/>
                    </a:lnTo>
                    <a:lnTo>
                      <a:pt x="228338" y="3016657"/>
                    </a:lnTo>
                    <a:lnTo>
                      <a:pt x="201281" y="2980248"/>
                    </a:lnTo>
                    <a:lnTo>
                      <a:pt x="175829" y="2942826"/>
                    </a:lnTo>
                    <a:lnTo>
                      <a:pt x="152004" y="2904447"/>
                    </a:lnTo>
                    <a:lnTo>
                      <a:pt x="129826" y="2865170"/>
                    </a:lnTo>
                    <a:lnTo>
                      <a:pt x="109319" y="2825055"/>
                    </a:lnTo>
                    <a:lnTo>
                      <a:pt x="90502" y="2784159"/>
                    </a:lnTo>
                    <a:lnTo>
                      <a:pt x="73396" y="2742541"/>
                    </a:lnTo>
                    <a:lnTo>
                      <a:pt x="58025" y="2700260"/>
                    </a:lnTo>
                    <a:lnTo>
                      <a:pt x="44407" y="2657374"/>
                    </a:lnTo>
                    <a:lnTo>
                      <a:pt x="32565" y="2613942"/>
                    </a:lnTo>
                    <a:lnTo>
                      <a:pt x="22521" y="2570023"/>
                    </a:lnTo>
                    <a:lnTo>
                      <a:pt x="14295" y="2525674"/>
                    </a:lnTo>
                    <a:lnTo>
                      <a:pt x="7908" y="2480955"/>
                    </a:lnTo>
                    <a:lnTo>
                      <a:pt x="3383" y="2435924"/>
                    </a:lnTo>
                    <a:lnTo>
                      <a:pt x="739" y="2390640"/>
                    </a:lnTo>
                    <a:lnTo>
                      <a:pt x="0" y="2345161"/>
                    </a:lnTo>
                    <a:lnTo>
                      <a:pt x="1185" y="2299546"/>
                    </a:lnTo>
                    <a:lnTo>
                      <a:pt x="4316" y="2253853"/>
                    </a:lnTo>
                    <a:lnTo>
                      <a:pt x="9414" y="2208141"/>
                    </a:lnTo>
                    <a:lnTo>
                      <a:pt x="16501" y="2162469"/>
                    </a:lnTo>
                    <a:lnTo>
                      <a:pt x="25599" y="2116895"/>
                    </a:lnTo>
                    <a:lnTo>
                      <a:pt x="36727" y="2071478"/>
                    </a:lnTo>
                    <a:lnTo>
                      <a:pt x="49908" y="2026275"/>
                    </a:lnTo>
                    <a:lnTo>
                      <a:pt x="65163" y="1981347"/>
                    </a:lnTo>
                    <a:lnTo>
                      <a:pt x="82513" y="1936751"/>
                    </a:lnTo>
                    <a:lnTo>
                      <a:pt x="101980" y="1892546"/>
                    </a:lnTo>
                    <a:lnTo>
                      <a:pt x="985301" y="0"/>
                    </a:lnTo>
                  </a:path>
                  <a:path w="2446655" h="3435985" extrusionOk="0">
                    <a:moveTo>
                      <a:pt x="2446529" y="1995809"/>
                    </a:moveTo>
                    <a:lnTo>
                      <a:pt x="2066720" y="2809562"/>
                    </a:lnTo>
                    <a:lnTo>
                      <a:pt x="2045340" y="2852874"/>
                    </a:lnTo>
                    <a:lnTo>
                      <a:pt x="2022300" y="2894814"/>
                    </a:lnTo>
                    <a:lnTo>
                      <a:pt x="1997660" y="2935362"/>
                    </a:lnTo>
                    <a:lnTo>
                      <a:pt x="1971478" y="2974496"/>
                    </a:lnTo>
                    <a:lnTo>
                      <a:pt x="1943813" y="3012195"/>
                    </a:lnTo>
                    <a:lnTo>
                      <a:pt x="1914723" y="3048438"/>
                    </a:lnTo>
                    <a:lnTo>
                      <a:pt x="1884267" y="3083203"/>
                    </a:lnTo>
                    <a:lnTo>
                      <a:pt x="1852503" y="3116469"/>
                    </a:lnTo>
                    <a:lnTo>
                      <a:pt x="1819490" y="3148215"/>
                    </a:lnTo>
                    <a:lnTo>
                      <a:pt x="1785287" y="3178419"/>
                    </a:lnTo>
                    <a:lnTo>
                      <a:pt x="1749953" y="3207060"/>
                    </a:lnTo>
                    <a:lnTo>
                      <a:pt x="1713545" y="3234118"/>
                    </a:lnTo>
                    <a:lnTo>
                      <a:pt x="1676122" y="3259570"/>
                    </a:lnTo>
                    <a:lnTo>
                      <a:pt x="1637743" y="3283395"/>
                    </a:lnTo>
                    <a:lnTo>
                      <a:pt x="1598466" y="3305572"/>
                    </a:lnTo>
                    <a:lnTo>
                      <a:pt x="1558351" y="3326080"/>
                    </a:lnTo>
                    <a:lnTo>
                      <a:pt x="1517455" y="3344897"/>
                    </a:lnTo>
                    <a:lnTo>
                      <a:pt x="1475837" y="3362003"/>
                    </a:lnTo>
                    <a:lnTo>
                      <a:pt x="1433556" y="3377375"/>
                    </a:lnTo>
                    <a:lnTo>
                      <a:pt x="1390670" y="3390993"/>
                    </a:lnTo>
                    <a:lnTo>
                      <a:pt x="1347238" y="3402835"/>
                    </a:lnTo>
                    <a:lnTo>
                      <a:pt x="1303319" y="3412879"/>
                    </a:lnTo>
                    <a:lnTo>
                      <a:pt x="1258970" y="3421106"/>
                    </a:lnTo>
                    <a:lnTo>
                      <a:pt x="1214251" y="3427493"/>
                    </a:lnTo>
                    <a:lnTo>
                      <a:pt x="1169220" y="3432019"/>
                    </a:lnTo>
                    <a:lnTo>
                      <a:pt x="1123936" y="3434662"/>
                    </a:lnTo>
                    <a:lnTo>
                      <a:pt x="1078457" y="3435402"/>
                    </a:lnTo>
                    <a:lnTo>
                      <a:pt x="1032842" y="3434218"/>
                    </a:lnTo>
                    <a:lnTo>
                      <a:pt x="987149" y="3431087"/>
                    </a:lnTo>
                    <a:lnTo>
                      <a:pt x="941437" y="3425989"/>
                    </a:lnTo>
                    <a:lnTo>
                      <a:pt x="895765" y="3418902"/>
                    </a:lnTo>
                    <a:lnTo>
                      <a:pt x="850191" y="3409805"/>
                    </a:lnTo>
                    <a:lnTo>
                      <a:pt x="804774" y="3398676"/>
                    </a:lnTo>
                    <a:lnTo>
                      <a:pt x="759571" y="3385496"/>
                    </a:lnTo>
                    <a:lnTo>
                      <a:pt x="714643" y="3370241"/>
                    </a:lnTo>
                    <a:lnTo>
                      <a:pt x="670047" y="3352891"/>
                    </a:lnTo>
                    <a:lnTo>
                      <a:pt x="625842" y="3333424"/>
                    </a:lnTo>
                  </a:path>
                </a:pathLst>
              </a:custGeom>
              <a:noFill/>
              <a:ln w="12700" cap="flat" cmpd="sng">
                <a:solidFill>
                  <a:srgbClr val="FF5C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pic>
          <p:nvPicPr>
            <p:cNvPr id="19" name="Google Shape;192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162063" y="53309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Google Shape;193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31327" y="53309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Google Shape;194;p5"/>
            <p:cNvPicPr preferRelativeResize="0"/>
            <p:nvPr userDrawn="1"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692799" y="53309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Google Shape;195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223535" y="53309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196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754275" y="53309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Google Shape;197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285007" y="53309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" name="Google Shape;198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815744" y="53309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Google Shape;199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5346480" y="533097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Google Shape;200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31327" y="90428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Google Shape;201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162063" y="90428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Google Shape;202;p5"/>
            <p:cNvPicPr preferRelativeResize="0"/>
            <p:nvPr userDrawn="1"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692799" y="90428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Google Shape;203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223535" y="90428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" name="Google Shape;204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754275" y="90428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" name="Google Shape;205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815744" y="90428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" name="Google Shape;206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285007" y="90428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" name="Google Shape;207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5346480" y="904286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" name="Google Shape;208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5719638" y="923861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" name="Google Shape;209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250375" y="923861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" name="Google Shape;210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781110" y="9238612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" name="Google Shape;211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250375" y="8732414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9" name="Google Shape;212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781110" y="8732414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" name="Google Shape;213;p5"/>
            <p:cNvPicPr preferRelativeResize="0"/>
            <p:nvPr userDrawn="1"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781110" y="8226215"/>
              <a:ext cx="81635" cy="8163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1" name="Google Shape;214;p5"/>
            <p:cNvGrpSpPr/>
            <p:nvPr userDrawn="1"/>
          </p:nvGrpSpPr>
          <p:grpSpPr>
            <a:xfrm>
              <a:off x="-626428" y="2758490"/>
              <a:ext cx="1252855" cy="1252855"/>
              <a:chOff x="5743676" y="6219671"/>
              <a:chExt cx="1252855" cy="1252855"/>
            </a:xfrm>
          </p:grpSpPr>
          <p:sp>
            <p:nvSpPr>
              <p:cNvPr id="42" name="Google Shape;215;p5"/>
              <p:cNvSpPr/>
              <p:nvPr/>
            </p:nvSpPr>
            <p:spPr>
              <a:xfrm>
                <a:off x="5743676" y="6219671"/>
                <a:ext cx="1252855" cy="1252855"/>
              </a:xfrm>
              <a:custGeom>
                <a:avLst/>
                <a:gdLst/>
                <a:ahLst/>
                <a:cxnLst/>
                <a:rect l="l" t="t" r="r" b="b"/>
                <a:pathLst>
                  <a:path w="1252854" h="1252854" extrusionOk="0">
                    <a:moveTo>
                      <a:pt x="1252512" y="626262"/>
                    </a:moveTo>
                    <a:lnTo>
                      <a:pt x="1250627" y="675204"/>
                    </a:lnTo>
                    <a:lnTo>
                      <a:pt x="1245068" y="723115"/>
                    </a:lnTo>
                    <a:lnTo>
                      <a:pt x="1235971" y="769857"/>
                    </a:lnTo>
                    <a:lnTo>
                      <a:pt x="1223478" y="815291"/>
                    </a:lnTo>
                    <a:lnTo>
                      <a:pt x="1207727" y="859276"/>
                    </a:lnTo>
                    <a:lnTo>
                      <a:pt x="1188857" y="901675"/>
                    </a:lnTo>
                    <a:lnTo>
                      <a:pt x="1167008" y="942347"/>
                    </a:lnTo>
                    <a:lnTo>
                      <a:pt x="1142318" y="981154"/>
                    </a:lnTo>
                    <a:lnTo>
                      <a:pt x="1114928" y="1017956"/>
                    </a:lnTo>
                    <a:lnTo>
                      <a:pt x="1084976" y="1052614"/>
                    </a:lnTo>
                    <a:lnTo>
                      <a:pt x="1052601" y="1084988"/>
                    </a:lnTo>
                    <a:lnTo>
                      <a:pt x="1017943" y="1114940"/>
                    </a:lnTo>
                    <a:lnTo>
                      <a:pt x="981141" y="1142331"/>
                    </a:lnTo>
                    <a:lnTo>
                      <a:pt x="942334" y="1167020"/>
                    </a:lnTo>
                    <a:lnTo>
                      <a:pt x="901662" y="1188870"/>
                    </a:lnTo>
                    <a:lnTo>
                      <a:pt x="859263" y="1207740"/>
                    </a:lnTo>
                    <a:lnTo>
                      <a:pt x="815278" y="1223491"/>
                    </a:lnTo>
                    <a:lnTo>
                      <a:pt x="769844" y="1235984"/>
                    </a:lnTo>
                    <a:lnTo>
                      <a:pt x="723102" y="1245080"/>
                    </a:lnTo>
                    <a:lnTo>
                      <a:pt x="675191" y="1250640"/>
                    </a:lnTo>
                    <a:lnTo>
                      <a:pt x="626249" y="1252524"/>
                    </a:lnTo>
                    <a:lnTo>
                      <a:pt x="577308" y="1250640"/>
                    </a:lnTo>
                    <a:lnTo>
                      <a:pt x="529396" y="1245080"/>
                    </a:lnTo>
                    <a:lnTo>
                      <a:pt x="482655" y="1235984"/>
                    </a:lnTo>
                    <a:lnTo>
                      <a:pt x="437222" y="1223491"/>
                    </a:lnTo>
                    <a:lnTo>
                      <a:pt x="393237" y="1207740"/>
                    </a:lnTo>
                    <a:lnTo>
                      <a:pt x="350839" y="1188870"/>
                    </a:lnTo>
                    <a:lnTo>
                      <a:pt x="310167" y="1167020"/>
                    </a:lnTo>
                    <a:lnTo>
                      <a:pt x="271361" y="1142331"/>
                    </a:lnTo>
                    <a:lnTo>
                      <a:pt x="234560" y="1114940"/>
                    </a:lnTo>
                    <a:lnTo>
                      <a:pt x="199903" y="1084988"/>
                    </a:lnTo>
                    <a:lnTo>
                      <a:pt x="167530" y="1052614"/>
                    </a:lnTo>
                    <a:lnTo>
                      <a:pt x="137578" y="1017956"/>
                    </a:lnTo>
                    <a:lnTo>
                      <a:pt x="110189" y="981154"/>
                    </a:lnTo>
                    <a:lnTo>
                      <a:pt x="85500" y="942347"/>
                    </a:lnTo>
                    <a:lnTo>
                      <a:pt x="63652" y="901675"/>
                    </a:lnTo>
                    <a:lnTo>
                      <a:pt x="44782" y="859276"/>
                    </a:lnTo>
                    <a:lnTo>
                      <a:pt x="29032" y="815291"/>
                    </a:lnTo>
                    <a:lnTo>
                      <a:pt x="16539" y="769857"/>
                    </a:lnTo>
                    <a:lnTo>
                      <a:pt x="7443" y="723115"/>
                    </a:lnTo>
                    <a:lnTo>
                      <a:pt x="1884" y="675204"/>
                    </a:lnTo>
                    <a:lnTo>
                      <a:pt x="0" y="626262"/>
                    </a:lnTo>
                    <a:lnTo>
                      <a:pt x="1884" y="577320"/>
                    </a:lnTo>
                    <a:lnTo>
                      <a:pt x="7443" y="529409"/>
                    </a:lnTo>
                    <a:lnTo>
                      <a:pt x="16539" y="482667"/>
                    </a:lnTo>
                    <a:lnTo>
                      <a:pt x="29032" y="437233"/>
                    </a:lnTo>
                    <a:lnTo>
                      <a:pt x="44782" y="393248"/>
                    </a:lnTo>
                    <a:lnTo>
                      <a:pt x="63652" y="350849"/>
                    </a:lnTo>
                    <a:lnTo>
                      <a:pt x="85500" y="310177"/>
                    </a:lnTo>
                    <a:lnTo>
                      <a:pt x="110189" y="271370"/>
                    </a:lnTo>
                    <a:lnTo>
                      <a:pt x="137578" y="234568"/>
                    </a:lnTo>
                    <a:lnTo>
                      <a:pt x="167530" y="199910"/>
                    </a:lnTo>
                    <a:lnTo>
                      <a:pt x="199903" y="167536"/>
                    </a:lnTo>
                    <a:lnTo>
                      <a:pt x="234560" y="137583"/>
                    </a:lnTo>
                    <a:lnTo>
                      <a:pt x="271361" y="110193"/>
                    </a:lnTo>
                    <a:lnTo>
                      <a:pt x="310167" y="85503"/>
                    </a:lnTo>
                    <a:lnTo>
                      <a:pt x="350839" y="63654"/>
                    </a:lnTo>
                    <a:lnTo>
                      <a:pt x="393237" y="44784"/>
                    </a:lnTo>
                    <a:lnTo>
                      <a:pt x="437222" y="29033"/>
                    </a:lnTo>
                    <a:lnTo>
                      <a:pt x="482655" y="16540"/>
                    </a:lnTo>
                    <a:lnTo>
                      <a:pt x="529396" y="7444"/>
                    </a:lnTo>
                    <a:lnTo>
                      <a:pt x="577308" y="1884"/>
                    </a:lnTo>
                    <a:lnTo>
                      <a:pt x="626249" y="0"/>
                    </a:lnTo>
                    <a:lnTo>
                      <a:pt x="675191" y="1884"/>
                    </a:lnTo>
                    <a:lnTo>
                      <a:pt x="723102" y="7444"/>
                    </a:lnTo>
                    <a:lnTo>
                      <a:pt x="769844" y="16540"/>
                    </a:lnTo>
                    <a:lnTo>
                      <a:pt x="815278" y="29033"/>
                    </a:lnTo>
                    <a:lnTo>
                      <a:pt x="859263" y="44784"/>
                    </a:lnTo>
                    <a:lnTo>
                      <a:pt x="901662" y="63654"/>
                    </a:lnTo>
                    <a:lnTo>
                      <a:pt x="942334" y="85503"/>
                    </a:lnTo>
                    <a:lnTo>
                      <a:pt x="981141" y="110193"/>
                    </a:lnTo>
                    <a:lnTo>
                      <a:pt x="1017943" y="137583"/>
                    </a:lnTo>
                    <a:lnTo>
                      <a:pt x="1052601" y="167536"/>
                    </a:lnTo>
                    <a:lnTo>
                      <a:pt x="1084976" y="199910"/>
                    </a:lnTo>
                    <a:lnTo>
                      <a:pt x="1114928" y="234568"/>
                    </a:lnTo>
                    <a:lnTo>
                      <a:pt x="1142318" y="271370"/>
                    </a:lnTo>
                    <a:lnTo>
                      <a:pt x="1167008" y="310177"/>
                    </a:lnTo>
                    <a:lnTo>
                      <a:pt x="1188857" y="350849"/>
                    </a:lnTo>
                    <a:lnTo>
                      <a:pt x="1207727" y="393248"/>
                    </a:lnTo>
                    <a:lnTo>
                      <a:pt x="1223478" y="437233"/>
                    </a:lnTo>
                    <a:lnTo>
                      <a:pt x="1235971" y="482667"/>
                    </a:lnTo>
                    <a:lnTo>
                      <a:pt x="1245068" y="529409"/>
                    </a:lnTo>
                    <a:lnTo>
                      <a:pt x="1250627" y="577320"/>
                    </a:lnTo>
                    <a:lnTo>
                      <a:pt x="1252512" y="626262"/>
                    </a:lnTo>
                    <a:close/>
                  </a:path>
                </a:pathLst>
              </a:custGeom>
              <a:noFill/>
              <a:ln w="12675" cap="flat" cmpd="sng">
                <a:solidFill>
                  <a:srgbClr val="000000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43" name="Google Shape;216;p5"/>
              <p:cNvSpPr/>
              <p:nvPr/>
            </p:nvSpPr>
            <p:spPr>
              <a:xfrm>
                <a:off x="6095239" y="6571232"/>
                <a:ext cx="549910" cy="549910"/>
              </a:xfrm>
              <a:custGeom>
                <a:avLst/>
                <a:gdLst/>
                <a:ahLst/>
                <a:cxnLst/>
                <a:rect l="l" t="t" r="r" b="b"/>
                <a:pathLst>
                  <a:path w="549909" h="549909" extrusionOk="0">
                    <a:moveTo>
                      <a:pt x="549389" y="274701"/>
                    </a:moveTo>
                    <a:lnTo>
                      <a:pt x="544963" y="324079"/>
                    </a:lnTo>
                    <a:lnTo>
                      <a:pt x="532203" y="370553"/>
                    </a:lnTo>
                    <a:lnTo>
                      <a:pt x="511884" y="413348"/>
                    </a:lnTo>
                    <a:lnTo>
                      <a:pt x="484783" y="451687"/>
                    </a:lnTo>
                    <a:lnTo>
                      <a:pt x="451675" y="484796"/>
                    </a:lnTo>
                    <a:lnTo>
                      <a:pt x="413335" y="511897"/>
                    </a:lnTo>
                    <a:lnTo>
                      <a:pt x="370540" y="532216"/>
                    </a:lnTo>
                    <a:lnTo>
                      <a:pt x="324066" y="544976"/>
                    </a:lnTo>
                    <a:lnTo>
                      <a:pt x="274688" y="549402"/>
                    </a:lnTo>
                    <a:lnTo>
                      <a:pt x="225310" y="544976"/>
                    </a:lnTo>
                    <a:lnTo>
                      <a:pt x="178837" y="532216"/>
                    </a:lnTo>
                    <a:lnTo>
                      <a:pt x="136044" y="511897"/>
                    </a:lnTo>
                    <a:lnTo>
                      <a:pt x="97706" y="484796"/>
                    </a:lnTo>
                    <a:lnTo>
                      <a:pt x="64600" y="451687"/>
                    </a:lnTo>
                    <a:lnTo>
                      <a:pt x="37501" y="413348"/>
                    </a:lnTo>
                    <a:lnTo>
                      <a:pt x="17184" y="370553"/>
                    </a:lnTo>
                    <a:lnTo>
                      <a:pt x="4425" y="324079"/>
                    </a:lnTo>
                    <a:lnTo>
                      <a:pt x="0" y="274701"/>
                    </a:lnTo>
                    <a:lnTo>
                      <a:pt x="4425" y="225322"/>
                    </a:lnTo>
                    <a:lnTo>
                      <a:pt x="17184" y="178848"/>
                    </a:lnTo>
                    <a:lnTo>
                      <a:pt x="37501" y="136053"/>
                    </a:lnTo>
                    <a:lnTo>
                      <a:pt x="64600" y="97714"/>
                    </a:lnTo>
                    <a:lnTo>
                      <a:pt x="97706" y="64605"/>
                    </a:lnTo>
                    <a:lnTo>
                      <a:pt x="136044" y="37504"/>
                    </a:lnTo>
                    <a:lnTo>
                      <a:pt x="178837" y="17185"/>
                    </a:lnTo>
                    <a:lnTo>
                      <a:pt x="225310" y="4425"/>
                    </a:lnTo>
                    <a:lnTo>
                      <a:pt x="274688" y="0"/>
                    </a:lnTo>
                    <a:lnTo>
                      <a:pt x="324066" y="4425"/>
                    </a:lnTo>
                    <a:lnTo>
                      <a:pt x="370540" y="17185"/>
                    </a:lnTo>
                    <a:lnTo>
                      <a:pt x="413335" y="37504"/>
                    </a:lnTo>
                    <a:lnTo>
                      <a:pt x="451675" y="64605"/>
                    </a:lnTo>
                    <a:lnTo>
                      <a:pt x="484783" y="97714"/>
                    </a:lnTo>
                    <a:lnTo>
                      <a:pt x="511884" y="136053"/>
                    </a:lnTo>
                    <a:lnTo>
                      <a:pt x="532203" y="178848"/>
                    </a:lnTo>
                    <a:lnTo>
                      <a:pt x="544963" y="225322"/>
                    </a:lnTo>
                    <a:lnTo>
                      <a:pt x="549389" y="274701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44" name="Google Shape;217;p5"/>
            <p:cNvGrpSpPr/>
            <p:nvPr userDrawn="1"/>
          </p:nvGrpSpPr>
          <p:grpSpPr>
            <a:xfrm>
              <a:off x="0" y="-63473"/>
              <a:ext cx="4462181" cy="3047988"/>
              <a:chOff x="0" y="1655700"/>
              <a:chExt cx="7052601" cy="5450622"/>
            </a:xfrm>
          </p:grpSpPr>
          <p:sp>
            <p:nvSpPr>
              <p:cNvPr id="45" name="Google Shape;218;p5"/>
              <p:cNvSpPr/>
              <p:nvPr/>
            </p:nvSpPr>
            <p:spPr>
              <a:xfrm>
                <a:off x="0" y="1655700"/>
                <a:ext cx="5587365" cy="4688840"/>
              </a:xfrm>
              <a:custGeom>
                <a:avLst/>
                <a:gdLst/>
                <a:ahLst/>
                <a:cxnLst/>
                <a:rect l="l" t="t" r="r" b="b"/>
                <a:pathLst>
                  <a:path w="5587365" h="4688840" extrusionOk="0">
                    <a:moveTo>
                      <a:pt x="5095138" y="0"/>
                    </a:moveTo>
                    <a:lnTo>
                      <a:pt x="0" y="0"/>
                    </a:lnTo>
                    <a:lnTo>
                      <a:pt x="0" y="4688700"/>
                    </a:lnTo>
                    <a:lnTo>
                      <a:pt x="5022215" y="4688700"/>
                    </a:lnTo>
                    <a:lnTo>
                      <a:pt x="5070978" y="4686625"/>
                    </a:lnTo>
                    <a:lnTo>
                      <a:pt x="5118590" y="4680515"/>
                    </a:lnTo>
                    <a:lnTo>
                      <a:pt x="5164881" y="4670539"/>
                    </a:lnTo>
                    <a:lnTo>
                      <a:pt x="5209680" y="4656866"/>
                    </a:lnTo>
                    <a:lnTo>
                      <a:pt x="5252818" y="4639667"/>
                    </a:lnTo>
                    <a:lnTo>
                      <a:pt x="5294125" y="4619110"/>
                    </a:lnTo>
                    <a:lnTo>
                      <a:pt x="5333433" y="4595366"/>
                    </a:lnTo>
                    <a:lnTo>
                      <a:pt x="5370570" y="4568604"/>
                    </a:lnTo>
                    <a:lnTo>
                      <a:pt x="5405369" y="4538993"/>
                    </a:lnTo>
                    <a:lnTo>
                      <a:pt x="5437658" y="4506704"/>
                    </a:lnTo>
                    <a:lnTo>
                      <a:pt x="5467268" y="4471906"/>
                    </a:lnTo>
                    <a:lnTo>
                      <a:pt x="5494031" y="4434768"/>
                    </a:lnTo>
                    <a:lnTo>
                      <a:pt x="5517775" y="4395461"/>
                    </a:lnTo>
                    <a:lnTo>
                      <a:pt x="5538332" y="4354153"/>
                    </a:lnTo>
                    <a:lnTo>
                      <a:pt x="5555531" y="4311015"/>
                    </a:lnTo>
                    <a:lnTo>
                      <a:pt x="5569204" y="4266216"/>
                    </a:lnTo>
                    <a:lnTo>
                      <a:pt x="5579180" y="4219926"/>
                    </a:lnTo>
                    <a:lnTo>
                      <a:pt x="5585290" y="4172314"/>
                    </a:lnTo>
                    <a:lnTo>
                      <a:pt x="5587365" y="4123550"/>
                    </a:lnTo>
                    <a:lnTo>
                      <a:pt x="5587365" y="492239"/>
                    </a:lnTo>
                    <a:lnTo>
                      <a:pt x="5585111" y="444833"/>
                    </a:lnTo>
                    <a:lnTo>
                      <a:pt x="5578489" y="398702"/>
                    </a:lnTo>
                    <a:lnTo>
                      <a:pt x="5567703" y="354052"/>
                    </a:lnTo>
                    <a:lnTo>
                      <a:pt x="5552962" y="311090"/>
                    </a:lnTo>
                    <a:lnTo>
                      <a:pt x="5534470" y="270021"/>
                    </a:lnTo>
                    <a:lnTo>
                      <a:pt x="5512433" y="231053"/>
                    </a:lnTo>
                    <a:lnTo>
                      <a:pt x="5487060" y="194391"/>
                    </a:lnTo>
                    <a:lnTo>
                      <a:pt x="5458555" y="160241"/>
                    </a:lnTo>
                    <a:lnTo>
                      <a:pt x="5427125" y="128811"/>
                    </a:lnTo>
                    <a:lnTo>
                      <a:pt x="5392976" y="100305"/>
                    </a:lnTo>
                    <a:lnTo>
                      <a:pt x="5356315" y="74931"/>
                    </a:lnTo>
                    <a:lnTo>
                      <a:pt x="5317347" y="52895"/>
                    </a:lnTo>
                    <a:lnTo>
                      <a:pt x="5276280" y="34403"/>
                    </a:lnTo>
                    <a:lnTo>
                      <a:pt x="5233319" y="19661"/>
                    </a:lnTo>
                    <a:lnTo>
                      <a:pt x="5188671" y="8875"/>
                    </a:lnTo>
                    <a:lnTo>
                      <a:pt x="5142542" y="2253"/>
                    </a:lnTo>
                    <a:lnTo>
                      <a:pt x="5095138" y="0"/>
                    </a:lnTo>
                    <a:close/>
                  </a:path>
                </a:pathLst>
              </a:custGeom>
              <a:solidFill>
                <a:srgbClr val="EEF0F3"/>
              </a:solidFill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pic>
            <p:nvPicPr>
              <p:cNvPr id="46" name="Google Shape;219;p5"/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0" y="2417610"/>
                <a:ext cx="7052601" cy="468871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47" name="Google Shape;222;p5"/>
            <p:cNvPicPr preferRelativeResize="0"/>
            <p:nvPr userDrawn="1"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1394125" y="7918839"/>
              <a:ext cx="14559939" cy="137922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28663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 userDrawn="1"/>
        </p:nvGrpSpPr>
        <p:grpSpPr>
          <a:xfrm>
            <a:off x="-6350" y="-6349"/>
            <a:ext cx="12202297" cy="6864350"/>
            <a:chOff x="-6350" y="-6350"/>
            <a:chExt cx="17360898" cy="9766299"/>
          </a:xfrm>
        </p:grpSpPr>
        <p:grpSp>
          <p:nvGrpSpPr>
            <p:cNvPr id="6" name="Google Shape;227;p6"/>
            <p:cNvGrpSpPr/>
            <p:nvPr userDrawn="1"/>
          </p:nvGrpSpPr>
          <p:grpSpPr>
            <a:xfrm>
              <a:off x="-6350" y="-6350"/>
              <a:ext cx="17360898" cy="9766299"/>
              <a:chOff x="-6350" y="-6350"/>
              <a:chExt cx="17360898" cy="9766299"/>
            </a:xfrm>
          </p:grpSpPr>
          <p:pic>
            <p:nvPicPr>
              <p:cNvPr id="7" name="Google Shape;228;p6"/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0" y="0"/>
                <a:ext cx="17348198" cy="9753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" name="Google Shape;229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2025236" y="351528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" name="Google Shape;230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2555971" y="351528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Google Shape;231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3617442" y="351528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" name="Google Shape;232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3086707" y="351528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Google Shape;233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4148182" y="351528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Google Shape;234;p6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4678916" y="351528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" name="Google Shape;235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5209651" y="351528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" name="Google Shape;236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5740387" y="351528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" name="Google Shape;237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2025236" y="722716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" name="Google Shape;238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2555971" y="722716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8" name="Google Shape;239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3086707" y="722716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" name="Google Shape;240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3617442" y="722716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" name="Google Shape;241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4148182" y="722716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" name="Google Shape;242;p6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4678916" y="722716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2" name="Google Shape;243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5209651" y="722716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3" name="Google Shape;244;p6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-6350" y="-6350"/>
                <a:ext cx="17360898" cy="97662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4" name="Google Shape;245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5740387" y="722716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5" name="Google Shape;246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6567883" y="8785282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6" name="Google Shape;247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6567883" y="8254546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Google Shape;248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6567883" y="9316017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8" name="Google Shape;249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7074080" y="8785282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9" name="Google Shape;250;p6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7074080" y="9316017"/>
                <a:ext cx="81635" cy="8163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30" name="Google Shape;251;p6"/>
            <p:cNvPicPr preferRelativeResize="0"/>
            <p:nvPr userDrawn="1"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394125" y="7408489"/>
              <a:ext cx="14559939" cy="1379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4033-66AA-454D-B6B0-806FDEB26D66}" type="datetimeFigureOut">
              <a:rPr lang="es-ES" smtClean="0"/>
              <a:t>20/01/2025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F74A-48D0-4BC2-9557-0F743DA966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534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E4033-66AA-454D-B6B0-806FDEB26D66}" type="datetimeFigureOut">
              <a:rPr lang="es-ES" smtClean="0"/>
              <a:t>20/01/2025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4F74A-48D0-4BC2-9557-0F743DA966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3910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3" r:id="rId6"/>
    <p:sldLayoutId id="214748365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s-ES" dirty="0" smtClean="0">
                <a:latin typeface="Montserrat" pitchFamily="2" charset="0"/>
              </a:rPr>
              <a:t>TITULO</a:t>
            </a:r>
            <a:endParaRPr lang="es-ES" dirty="0">
              <a:latin typeface="Montserrat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7957" y="3509963"/>
            <a:ext cx="10589197" cy="946348"/>
          </a:xfrm>
        </p:spPr>
        <p:txBody>
          <a:bodyPr>
            <a:noAutofit/>
          </a:bodyPr>
          <a:lstStyle/>
          <a:p>
            <a:pPr algn="l"/>
            <a:r>
              <a:rPr lang="es-ES" sz="1400" dirty="0" err="1">
                <a:latin typeface="Montserrat Medium" panose="00000600000000000000" pitchFamily="50" charset="0"/>
              </a:rPr>
              <a:t>Lorem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ipsum</a:t>
            </a:r>
            <a:r>
              <a:rPr lang="es-ES" sz="1400" dirty="0">
                <a:latin typeface="Montserrat Medium" panose="00000600000000000000" pitchFamily="50" charset="0"/>
              </a:rPr>
              <a:t> dolor </a:t>
            </a:r>
            <a:r>
              <a:rPr lang="es-ES" sz="1400" dirty="0" err="1">
                <a:latin typeface="Montserrat Medium" panose="00000600000000000000" pitchFamily="50" charset="0"/>
              </a:rPr>
              <a:t>sit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amet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consectetur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adipiscing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elit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luctus</a:t>
            </a:r>
            <a:r>
              <a:rPr lang="es-ES" sz="1400" dirty="0"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lobortis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arcu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viverra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venenatis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dignissim</a:t>
            </a:r>
            <a:r>
              <a:rPr lang="es-ES" sz="1400" dirty="0">
                <a:latin typeface="Montserrat Medium" panose="00000600000000000000" pitchFamily="50" charset="0"/>
              </a:rPr>
              <a:t>, a tortor </a:t>
            </a:r>
            <a:r>
              <a:rPr lang="es-ES" sz="1400" dirty="0" err="1">
                <a:latin typeface="Montserrat Medium" panose="00000600000000000000" pitchFamily="50" charset="0"/>
              </a:rPr>
              <a:t>facilisi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auctor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euismod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facilisis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latin typeface="Montserrat Medium" panose="00000600000000000000" pitchFamily="50" charset="0"/>
              </a:rPr>
              <a:t> vitae </a:t>
            </a:r>
            <a:r>
              <a:rPr lang="es-ES" sz="1400" dirty="0" err="1">
                <a:latin typeface="Montserrat Medium" panose="00000600000000000000" pitchFamily="50" charset="0"/>
              </a:rPr>
              <a:t>tincidunt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sodales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habitasse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eget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habitant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latin typeface="Montserrat Medium" panose="00000600000000000000" pitchFamily="50" charset="0"/>
              </a:rPr>
              <a:t> eros </a:t>
            </a:r>
            <a:r>
              <a:rPr lang="es-ES" sz="1400" dirty="0" err="1">
                <a:latin typeface="Montserrat Medium" panose="00000600000000000000" pitchFamily="50" charset="0"/>
              </a:rPr>
              <a:t>quam</a:t>
            </a:r>
            <a:r>
              <a:rPr lang="es-ES" sz="1400" dirty="0"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latin typeface="Montserrat Medium" panose="00000600000000000000" pitchFamily="50" charset="0"/>
              </a:rPr>
              <a:t>Potenti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tempus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tristique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nullam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aenean</a:t>
            </a:r>
            <a:r>
              <a:rPr lang="es-ES" sz="1400" dirty="0"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latin typeface="Montserrat Medium" panose="00000600000000000000" pitchFamily="50" charset="0"/>
              </a:rPr>
              <a:t> odio, </a:t>
            </a:r>
            <a:r>
              <a:rPr lang="es-ES" sz="1400" dirty="0" err="1">
                <a:latin typeface="Montserrat Medium" panose="00000600000000000000" pitchFamily="50" charset="0"/>
              </a:rPr>
              <a:t>dis</a:t>
            </a:r>
            <a:r>
              <a:rPr lang="es-ES" sz="1400" dirty="0">
                <a:latin typeface="Montserrat Medium" panose="00000600000000000000" pitchFamily="50" charset="0"/>
              </a:rPr>
              <a:t> ultrices </a:t>
            </a:r>
            <a:r>
              <a:rPr lang="es-ES" sz="1400" dirty="0" err="1">
                <a:latin typeface="Montserrat Medium" panose="00000600000000000000" pitchFamily="50" charset="0"/>
              </a:rPr>
              <a:t>cursus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risus</a:t>
            </a:r>
            <a:r>
              <a:rPr lang="es-ES" sz="1400" dirty="0">
                <a:latin typeface="Montserrat Medium" panose="00000600000000000000" pitchFamily="50" charset="0"/>
              </a:rPr>
              <a:t> justo </a:t>
            </a:r>
            <a:r>
              <a:rPr lang="es-ES" sz="1400" dirty="0" err="1">
                <a:latin typeface="Montserrat Medium" panose="00000600000000000000" pitchFamily="50" charset="0"/>
              </a:rPr>
              <a:t>neque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primis</a:t>
            </a:r>
            <a:r>
              <a:rPr lang="es-ES" sz="1400" dirty="0">
                <a:latin typeface="Montserrat Medium" panose="00000600000000000000" pitchFamily="50" charset="0"/>
              </a:rPr>
              <a:t> montes, </a:t>
            </a:r>
            <a:r>
              <a:rPr lang="es-ES" sz="1400" dirty="0" err="1">
                <a:latin typeface="Montserrat Medium" panose="00000600000000000000" pitchFamily="50" charset="0"/>
              </a:rPr>
              <a:t>purus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curae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magnis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volutpat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accumsan</a:t>
            </a:r>
            <a:r>
              <a:rPr lang="es-ES" sz="1400" dirty="0">
                <a:latin typeface="Montserrat Medium" panose="00000600000000000000" pitchFamily="50" charset="0"/>
              </a:rPr>
              <a:t> leo </a:t>
            </a:r>
            <a:r>
              <a:rPr lang="es-ES" sz="1400" dirty="0" err="1">
                <a:latin typeface="Montserrat Medium" panose="00000600000000000000" pitchFamily="50" charset="0"/>
              </a:rPr>
              <a:t>egestas</a:t>
            </a:r>
            <a:r>
              <a:rPr lang="es-ES" sz="1400" dirty="0">
                <a:latin typeface="Montserrat Medium" panose="00000600000000000000" pitchFamily="50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3640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Montserrat" pitchFamily="2" charset="0"/>
              </a:rPr>
              <a:t>TITULO O TEXTO</a:t>
            </a:r>
            <a:endParaRPr lang="es-ES" dirty="0">
              <a:latin typeface="Montserra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400" dirty="0" err="1">
                <a:latin typeface="Montserrat Medium" panose="00000600000000000000" pitchFamily="50" charset="0"/>
              </a:rPr>
              <a:t>Lorem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ipsum</a:t>
            </a:r>
            <a:r>
              <a:rPr lang="es-ES" sz="1400" dirty="0">
                <a:latin typeface="Montserrat Medium" panose="00000600000000000000" pitchFamily="50" charset="0"/>
              </a:rPr>
              <a:t> dolor </a:t>
            </a:r>
            <a:r>
              <a:rPr lang="es-ES" sz="1400" dirty="0" err="1">
                <a:latin typeface="Montserrat Medium" panose="00000600000000000000" pitchFamily="50" charset="0"/>
              </a:rPr>
              <a:t>sit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amet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consectetur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adipiscing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elit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luctus</a:t>
            </a:r>
            <a:r>
              <a:rPr lang="es-ES" sz="1400" dirty="0"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lobortis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arcu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viverra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venenatis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dignissim</a:t>
            </a:r>
            <a:r>
              <a:rPr lang="es-ES" sz="1400" dirty="0">
                <a:latin typeface="Montserrat Medium" panose="00000600000000000000" pitchFamily="50" charset="0"/>
              </a:rPr>
              <a:t>, a tortor </a:t>
            </a:r>
            <a:r>
              <a:rPr lang="es-ES" sz="1400" dirty="0" err="1">
                <a:latin typeface="Montserrat Medium" panose="00000600000000000000" pitchFamily="50" charset="0"/>
              </a:rPr>
              <a:t>facilisi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auctor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euismod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facilisis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latin typeface="Montserrat Medium" panose="00000600000000000000" pitchFamily="50" charset="0"/>
              </a:rPr>
              <a:t> vitae </a:t>
            </a:r>
            <a:r>
              <a:rPr lang="es-ES" sz="1400" dirty="0" err="1">
                <a:latin typeface="Montserrat Medium" panose="00000600000000000000" pitchFamily="50" charset="0"/>
              </a:rPr>
              <a:t>tincidunt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sodales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habitasse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eget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habitant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latin typeface="Montserrat Medium" panose="00000600000000000000" pitchFamily="50" charset="0"/>
              </a:rPr>
              <a:t> eros </a:t>
            </a:r>
            <a:r>
              <a:rPr lang="es-ES" sz="1400" dirty="0" err="1">
                <a:latin typeface="Montserrat Medium" panose="00000600000000000000" pitchFamily="50" charset="0"/>
              </a:rPr>
              <a:t>quam</a:t>
            </a:r>
            <a:r>
              <a:rPr lang="es-ES" sz="1400" dirty="0"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latin typeface="Montserrat Medium" panose="00000600000000000000" pitchFamily="50" charset="0"/>
              </a:rPr>
              <a:t>Potenti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tempus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tristique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nullam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aenean</a:t>
            </a:r>
            <a:r>
              <a:rPr lang="es-ES" sz="1400" dirty="0"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latin typeface="Montserrat Medium" panose="00000600000000000000" pitchFamily="50" charset="0"/>
              </a:rPr>
              <a:t> odio, </a:t>
            </a:r>
            <a:r>
              <a:rPr lang="es-ES" sz="1400" dirty="0" err="1">
                <a:latin typeface="Montserrat Medium" panose="00000600000000000000" pitchFamily="50" charset="0"/>
              </a:rPr>
              <a:t>dis</a:t>
            </a:r>
            <a:r>
              <a:rPr lang="es-ES" sz="1400" dirty="0">
                <a:latin typeface="Montserrat Medium" panose="00000600000000000000" pitchFamily="50" charset="0"/>
              </a:rPr>
              <a:t> ultrices </a:t>
            </a:r>
            <a:r>
              <a:rPr lang="es-ES" sz="1400" dirty="0" err="1">
                <a:latin typeface="Montserrat Medium" panose="00000600000000000000" pitchFamily="50" charset="0"/>
              </a:rPr>
              <a:t>cursus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risus</a:t>
            </a:r>
            <a:r>
              <a:rPr lang="es-ES" sz="1400" dirty="0">
                <a:latin typeface="Montserrat Medium" panose="00000600000000000000" pitchFamily="50" charset="0"/>
              </a:rPr>
              <a:t> justo </a:t>
            </a:r>
            <a:r>
              <a:rPr lang="es-ES" sz="1400" dirty="0" err="1">
                <a:latin typeface="Montserrat Medium" panose="00000600000000000000" pitchFamily="50" charset="0"/>
              </a:rPr>
              <a:t>neque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primis</a:t>
            </a:r>
            <a:r>
              <a:rPr lang="es-ES" sz="1400" dirty="0">
                <a:latin typeface="Montserrat Medium" panose="00000600000000000000" pitchFamily="50" charset="0"/>
              </a:rPr>
              <a:t> montes, </a:t>
            </a:r>
            <a:r>
              <a:rPr lang="es-ES" sz="1400" dirty="0" err="1">
                <a:latin typeface="Montserrat Medium" panose="00000600000000000000" pitchFamily="50" charset="0"/>
              </a:rPr>
              <a:t>purus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curae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magnis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volutpat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accumsan</a:t>
            </a:r>
            <a:r>
              <a:rPr lang="es-ES" sz="1400" dirty="0">
                <a:latin typeface="Montserrat Medium" panose="00000600000000000000" pitchFamily="50" charset="0"/>
              </a:rPr>
              <a:t> leo </a:t>
            </a:r>
            <a:r>
              <a:rPr lang="es-ES" sz="1400" dirty="0" err="1">
                <a:latin typeface="Montserrat Medium" panose="00000600000000000000" pitchFamily="50" charset="0"/>
              </a:rPr>
              <a:t>egestas</a:t>
            </a:r>
            <a:r>
              <a:rPr lang="es-ES" sz="1400" dirty="0">
                <a:latin typeface="Montserrat Medium" panose="00000600000000000000" pitchFamily="50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368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Montserrat" pitchFamily="2" charset="0"/>
              </a:rPr>
              <a:t>TITULO</a:t>
            </a:r>
            <a:endParaRPr lang="es-ES" dirty="0">
              <a:latin typeface="Montserrat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Lorem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ipsum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dolor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sit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amet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consectetur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adipiscing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elit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luctus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lobortis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arcu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viverra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venenatis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dignissim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, a tortor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facilisi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auctor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euismod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facilisis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vitae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tincidunt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sodales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habitasse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eget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habitant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eros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quam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Potenti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tempus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tristique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nullam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aenean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odio,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dis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ultrices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cursus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risus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justo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neque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primis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montes,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purus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curae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magnis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volutpat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accumsan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 leo </a:t>
            </a:r>
            <a:r>
              <a:rPr lang="es-ES" sz="1400" dirty="0" err="1">
                <a:solidFill>
                  <a:schemeClr val="tx1"/>
                </a:solidFill>
                <a:latin typeface="Montserrat Medium" panose="00000600000000000000" pitchFamily="50" charset="0"/>
              </a:rPr>
              <a:t>egestas</a:t>
            </a:r>
            <a:r>
              <a:rPr lang="es-ES" sz="1400" dirty="0">
                <a:solidFill>
                  <a:schemeClr val="tx1"/>
                </a:solidFill>
                <a:latin typeface="Montserrat Medium" panose="00000600000000000000" pitchFamily="50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925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Montserrat" pitchFamily="2" charset="0"/>
              </a:rPr>
              <a:t>TITULO</a:t>
            </a:r>
            <a:endParaRPr lang="es-ES" dirty="0">
              <a:latin typeface="Montserrat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8199" y="2092325"/>
            <a:ext cx="10515601" cy="3270606"/>
          </a:xfrm>
        </p:spPr>
        <p:txBody>
          <a:bodyPr>
            <a:normAutofit/>
          </a:bodyPr>
          <a:lstStyle/>
          <a:p>
            <a:r>
              <a:rPr lang="es-ES" sz="1400" dirty="0" err="1">
                <a:latin typeface="Montserrat Medium" panose="00000600000000000000" pitchFamily="50" charset="0"/>
              </a:rPr>
              <a:t>Lorem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ipsum</a:t>
            </a:r>
            <a:r>
              <a:rPr lang="es-ES" sz="1400" dirty="0">
                <a:latin typeface="Montserrat Medium" panose="00000600000000000000" pitchFamily="50" charset="0"/>
              </a:rPr>
              <a:t> dolor </a:t>
            </a:r>
            <a:r>
              <a:rPr lang="es-ES" sz="1400" dirty="0" err="1">
                <a:latin typeface="Montserrat Medium" panose="00000600000000000000" pitchFamily="50" charset="0"/>
              </a:rPr>
              <a:t>sit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amet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consectetur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adipiscing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elit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luctus</a:t>
            </a:r>
            <a:r>
              <a:rPr lang="es-ES" sz="1400" dirty="0"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lobortis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arcu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viverra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venenatis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dignissim</a:t>
            </a:r>
            <a:r>
              <a:rPr lang="es-ES" sz="1400" dirty="0">
                <a:latin typeface="Montserrat Medium" panose="00000600000000000000" pitchFamily="50" charset="0"/>
              </a:rPr>
              <a:t>, a tortor </a:t>
            </a:r>
            <a:r>
              <a:rPr lang="es-ES" sz="1400" dirty="0" err="1">
                <a:latin typeface="Montserrat Medium" panose="00000600000000000000" pitchFamily="50" charset="0"/>
              </a:rPr>
              <a:t>facilisi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auctor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euismod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facilisis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latin typeface="Montserrat Medium" panose="00000600000000000000" pitchFamily="50" charset="0"/>
              </a:rPr>
              <a:t> vitae </a:t>
            </a:r>
            <a:r>
              <a:rPr lang="es-ES" sz="1400" dirty="0" err="1">
                <a:latin typeface="Montserrat Medium" panose="00000600000000000000" pitchFamily="50" charset="0"/>
              </a:rPr>
              <a:t>tincidunt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sodales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habitasse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eget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habitant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latin typeface="Montserrat Medium" panose="00000600000000000000" pitchFamily="50" charset="0"/>
              </a:rPr>
              <a:t> eros </a:t>
            </a:r>
            <a:r>
              <a:rPr lang="es-ES" sz="1400" dirty="0" err="1">
                <a:latin typeface="Montserrat Medium" panose="00000600000000000000" pitchFamily="50" charset="0"/>
              </a:rPr>
              <a:t>quam</a:t>
            </a:r>
            <a:r>
              <a:rPr lang="es-ES" sz="1400" dirty="0"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latin typeface="Montserrat Medium" panose="00000600000000000000" pitchFamily="50" charset="0"/>
              </a:rPr>
              <a:t>Potenti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tempus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tristique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nullam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aenean</a:t>
            </a:r>
            <a:r>
              <a:rPr lang="es-ES" sz="1400" dirty="0"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latin typeface="Montserrat Medium" panose="00000600000000000000" pitchFamily="50" charset="0"/>
              </a:rPr>
              <a:t> odio, </a:t>
            </a:r>
            <a:r>
              <a:rPr lang="es-ES" sz="1400" dirty="0" err="1">
                <a:latin typeface="Montserrat Medium" panose="00000600000000000000" pitchFamily="50" charset="0"/>
              </a:rPr>
              <a:t>dis</a:t>
            </a:r>
            <a:r>
              <a:rPr lang="es-ES" sz="1400" dirty="0">
                <a:latin typeface="Montserrat Medium" panose="00000600000000000000" pitchFamily="50" charset="0"/>
              </a:rPr>
              <a:t> ultrices </a:t>
            </a:r>
            <a:r>
              <a:rPr lang="es-ES" sz="1400" dirty="0" err="1">
                <a:latin typeface="Montserrat Medium" panose="00000600000000000000" pitchFamily="50" charset="0"/>
              </a:rPr>
              <a:t>cursus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risus</a:t>
            </a:r>
            <a:r>
              <a:rPr lang="es-ES" sz="1400" dirty="0">
                <a:latin typeface="Montserrat Medium" panose="00000600000000000000" pitchFamily="50" charset="0"/>
              </a:rPr>
              <a:t> justo </a:t>
            </a:r>
            <a:r>
              <a:rPr lang="es-ES" sz="1400" dirty="0" err="1">
                <a:latin typeface="Montserrat Medium" panose="00000600000000000000" pitchFamily="50" charset="0"/>
              </a:rPr>
              <a:t>neque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primis</a:t>
            </a:r>
            <a:r>
              <a:rPr lang="es-ES" sz="1400" dirty="0">
                <a:latin typeface="Montserrat Medium" panose="00000600000000000000" pitchFamily="50" charset="0"/>
              </a:rPr>
              <a:t> montes, </a:t>
            </a:r>
            <a:r>
              <a:rPr lang="es-ES" sz="1400" dirty="0" err="1">
                <a:latin typeface="Montserrat Medium" panose="00000600000000000000" pitchFamily="50" charset="0"/>
              </a:rPr>
              <a:t>purus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curae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magnis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volutpat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accumsan</a:t>
            </a:r>
            <a:r>
              <a:rPr lang="es-ES" sz="1400" dirty="0">
                <a:latin typeface="Montserrat Medium" panose="00000600000000000000" pitchFamily="50" charset="0"/>
              </a:rPr>
              <a:t> leo </a:t>
            </a:r>
            <a:r>
              <a:rPr lang="es-ES" sz="1400" dirty="0" err="1">
                <a:latin typeface="Montserrat Medium" panose="00000600000000000000" pitchFamily="50" charset="0"/>
              </a:rPr>
              <a:t>egestas</a:t>
            </a:r>
            <a:r>
              <a:rPr lang="es-ES" sz="1400" dirty="0" smtClean="0">
                <a:latin typeface="Montserrat Medium" panose="00000600000000000000" pitchFamily="50" charset="0"/>
              </a:rPr>
              <a:t>.</a:t>
            </a:r>
          </a:p>
          <a:p>
            <a:r>
              <a:rPr lang="es-ES" sz="1400" dirty="0" err="1">
                <a:latin typeface="Montserrat Medium" panose="00000600000000000000" pitchFamily="50" charset="0"/>
              </a:rPr>
              <a:t>Suspendisse</a:t>
            </a:r>
            <a:r>
              <a:rPr lang="es-ES" sz="1400" dirty="0">
                <a:latin typeface="Montserrat Medium" panose="00000600000000000000" pitchFamily="50" charset="0"/>
              </a:rPr>
              <a:t> et </a:t>
            </a:r>
            <a:r>
              <a:rPr lang="es-ES" sz="1400" dirty="0" err="1">
                <a:latin typeface="Montserrat Medium" panose="00000600000000000000" pitchFamily="50" charset="0"/>
              </a:rPr>
              <a:t>nisi</a:t>
            </a:r>
            <a:r>
              <a:rPr lang="es-ES" sz="1400" dirty="0">
                <a:latin typeface="Montserrat Medium" panose="00000600000000000000" pitchFamily="50" charset="0"/>
              </a:rPr>
              <a:t> ad </a:t>
            </a:r>
            <a:r>
              <a:rPr lang="es-ES" sz="1400" dirty="0" err="1">
                <a:latin typeface="Montserrat Medium" panose="00000600000000000000" pitchFamily="50" charset="0"/>
              </a:rPr>
              <a:t>magnis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egestas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hendrerit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condimentum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porttitor</a:t>
            </a:r>
            <a:r>
              <a:rPr lang="es-ES" sz="1400" dirty="0">
                <a:latin typeface="Montserrat Medium" panose="00000600000000000000" pitchFamily="50" charset="0"/>
              </a:rPr>
              <a:t> urna, </a:t>
            </a:r>
            <a:r>
              <a:rPr lang="es-ES" sz="1400" dirty="0" err="1">
                <a:latin typeface="Montserrat Medium" panose="00000600000000000000" pitchFamily="50" charset="0"/>
              </a:rPr>
              <a:t>eget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auctor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aenean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nascetur</a:t>
            </a:r>
            <a:r>
              <a:rPr lang="es-ES" sz="1400" dirty="0">
                <a:latin typeface="Montserrat Medium" panose="00000600000000000000" pitchFamily="50" charset="0"/>
              </a:rPr>
              <a:t> ornare </a:t>
            </a:r>
            <a:r>
              <a:rPr lang="es-ES" sz="1400" dirty="0" err="1">
                <a:latin typeface="Montserrat Medium" panose="00000600000000000000" pitchFamily="50" charset="0"/>
              </a:rPr>
              <a:t>nam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molestie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proin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maecenas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dis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erat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sapien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nullam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torquent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massa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rutrum</a:t>
            </a:r>
            <a:r>
              <a:rPr lang="es-ES" sz="1400" dirty="0">
                <a:latin typeface="Montserrat Medium" panose="00000600000000000000" pitchFamily="50" charset="0"/>
              </a:rPr>
              <a:t> montes ut. Eros </a:t>
            </a:r>
            <a:r>
              <a:rPr lang="es-ES" sz="1400" dirty="0" err="1">
                <a:latin typeface="Montserrat Medium" panose="00000600000000000000" pitchFamily="50" charset="0"/>
              </a:rPr>
              <a:t>hendrerit</a:t>
            </a:r>
            <a:r>
              <a:rPr lang="es-ES" sz="1400" dirty="0">
                <a:latin typeface="Montserrat Medium" panose="00000600000000000000" pitchFamily="50" charset="0"/>
              </a:rPr>
              <a:t> per </a:t>
            </a:r>
            <a:r>
              <a:rPr lang="es-ES" sz="1400" dirty="0" err="1">
                <a:latin typeface="Montserrat Medium" panose="00000600000000000000" pitchFamily="50" charset="0"/>
              </a:rPr>
              <a:t>torquent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quis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scelerisque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venenatis</a:t>
            </a:r>
            <a:r>
              <a:rPr lang="es-ES" sz="1400" dirty="0">
                <a:latin typeface="Montserrat Medium" panose="00000600000000000000" pitchFamily="50" charset="0"/>
              </a:rPr>
              <a:t> id </a:t>
            </a:r>
            <a:r>
              <a:rPr lang="es-ES" sz="1400" dirty="0" err="1">
                <a:latin typeface="Montserrat Medium" panose="00000600000000000000" pitchFamily="50" charset="0"/>
              </a:rPr>
              <a:t>interdum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erat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convallis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pellentesque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orci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sodales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cubilia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faucibus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proin</a:t>
            </a:r>
            <a:r>
              <a:rPr lang="es-ES" sz="1400" dirty="0">
                <a:latin typeface="Montserrat Medium" panose="00000600000000000000" pitchFamily="50" charset="0"/>
              </a:rPr>
              <a:t> non leo, justo </a:t>
            </a:r>
            <a:r>
              <a:rPr lang="es-ES" sz="1400" dirty="0" err="1">
                <a:latin typeface="Montserrat Medium" panose="00000600000000000000" pitchFamily="50" charset="0"/>
              </a:rPr>
              <a:t>fusce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pretium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sociis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sem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augue</a:t>
            </a:r>
            <a:r>
              <a:rPr lang="es-ES" sz="1400" dirty="0"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latin typeface="Montserrat Medium" panose="00000600000000000000" pitchFamily="50" charset="0"/>
              </a:rPr>
              <a:t>Pulvinar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vestibulum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taciti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enim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pharetra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maecenas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etiam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dictumst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metus</a:t>
            </a:r>
            <a:r>
              <a:rPr lang="es-ES" sz="1400" dirty="0">
                <a:latin typeface="Montserrat Medium" panose="00000600000000000000" pitchFamily="50" charset="0"/>
              </a:rPr>
              <a:t> odio </a:t>
            </a:r>
            <a:r>
              <a:rPr lang="es-ES" sz="1400" dirty="0" err="1">
                <a:latin typeface="Montserrat Medium" panose="00000600000000000000" pitchFamily="50" charset="0"/>
              </a:rPr>
              <a:t>inceptos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cursus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tempor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netus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lobortis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cras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sodales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mattis</a:t>
            </a:r>
            <a:r>
              <a:rPr lang="es-ES" sz="1400" dirty="0">
                <a:latin typeface="Montserrat Medium" panose="00000600000000000000" pitchFamily="50" charset="0"/>
              </a:rPr>
              <a:t> in </a:t>
            </a:r>
            <a:r>
              <a:rPr lang="es-ES" sz="1400" dirty="0" err="1">
                <a:latin typeface="Montserrat Medium" panose="00000600000000000000" pitchFamily="50" charset="0"/>
              </a:rPr>
              <a:t>tristique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luctus</a:t>
            </a:r>
            <a:r>
              <a:rPr lang="es-ES" sz="1400" dirty="0">
                <a:latin typeface="Montserrat Medium" panose="00000600000000000000" pitchFamily="50" charset="0"/>
              </a:rPr>
              <a:t> urna.</a:t>
            </a:r>
          </a:p>
        </p:txBody>
      </p:sp>
    </p:spTree>
    <p:extLst>
      <p:ext uri="{BB962C8B-B14F-4D97-AF65-F5344CB8AC3E}">
        <p14:creationId xmlns:p14="http://schemas.microsoft.com/office/powerpoint/2010/main" val="39888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00" y="756284"/>
            <a:ext cx="9880600" cy="934404"/>
          </a:xfrm>
        </p:spPr>
        <p:txBody>
          <a:bodyPr/>
          <a:lstStyle/>
          <a:p>
            <a:r>
              <a:rPr lang="es-ES" dirty="0" smtClean="0">
                <a:latin typeface="Montserrat" pitchFamily="2" charset="0"/>
              </a:rPr>
              <a:t>TITULO</a:t>
            </a:r>
            <a:endParaRPr lang="es-ES" dirty="0">
              <a:latin typeface="Montserra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err="1">
                <a:latin typeface="Montserrat Medium" panose="00000600000000000000" pitchFamily="50" charset="0"/>
              </a:rPr>
              <a:t>Lorem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ipsum</a:t>
            </a:r>
            <a:r>
              <a:rPr lang="es-ES" dirty="0">
                <a:latin typeface="Montserrat Medium" panose="00000600000000000000" pitchFamily="50" charset="0"/>
              </a:rPr>
              <a:t> dolor </a:t>
            </a:r>
            <a:r>
              <a:rPr lang="es-ES" dirty="0" err="1">
                <a:latin typeface="Montserrat Medium" panose="00000600000000000000" pitchFamily="50" charset="0"/>
              </a:rPr>
              <a:t>sit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amet</a:t>
            </a:r>
            <a:r>
              <a:rPr lang="es-ES" dirty="0">
                <a:latin typeface="Montserrat Medium" panose="00000600000000000000" pitchFamily="50" charset="0"/>
              </a:rPr>
              <a:t>, </a:t>
            </a:r>
            <a:r>
              <a:rPr lang="es-ES" dirty="0" err="1">
                <a:latin typeface="Montserrat Medium" panose="00000600000000000000" pitchFamily="50" charset="0"/>
              </a:rPr>
              <a:t>consectetur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adipiscing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elit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vivamus</a:t>
            </a:r>
            <a:r>
              <a:rPr lang="es-ES" dirty="0">
                <a:latin typeface="Montserrat Medium" panose="00000600000000000000" pitchFamily="50" charset="0"/>
              </a:rPr>
              <a:t>, </a:t>
            </a:r>
            <a:r>
              <a:rPr lang="es-ES" dirty="0" err="1">
                <a:latin typeface="Montserrat Medium" panose="00000600000000000000" pitchFamily="50" charset="0"/>
              </a:rPr>
              <a:t>dictum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nostra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luctus</a:t>
            </a:r>
            <a:r>
              <a:rPr lang="es-ES" dirty="0">
                <a:latin typeface="Montserrat Medium" panose="00000600000000000000" pitchFamily="50" charset="0"/>
              </a:rPr>
              <a:t>. </a:t>
            </a:r>
            <a:r>
              <a:rPr lang="es-ES" dirty="0" err="1">
                <a:latin typeface="Montserrat Medium" panose="00000600000000000000" pitchFamily="50" charset="0"/>
              </a:rPr>
              <a:t>Duis</a:t>
            </a:r>
            <a:r>
              <a:rPr lang="es-ES" dirty="0">
                <a:latin typeface="Montserrat Medium" panose="00000600000000000000" pitchFamily="50" charset="0"/>
              </a:rPr>
              <a:t> at </a:t>
            </a:r>
            <a:r>
              <a:rPr lang="es-ES" dirty="0" err="1">
                <a:latin typeface="Montserrat Medium" panose="00000600000000000000" pitchFamily="50" charset="0"/>
              </a:rPr>
              <a:t>varius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lobortis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feugiat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arcu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viverra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venenatis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dignissim</a:t>
            </a:r>
            <a:r>
              <a:rPr lang="es-ES" dirty="0">
                <a:latin typeface="Montserrat Medium" panose="00000600000000000000" pitchFamily="50" charset="0"/>
              </a:rPr>
              <a:t>, a tortor </a:t>
            </a:r>
            <a:r>
              <a:rPr lang="es-ES" dirty="0" err="1">
                <a:latin typeface="Montserrat Medium" panose="00000600000000000000" pitchFamily="50" charset="0"/>
              </a:rPr>
              <a:t>facilisi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auctor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euismod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facilisis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vivamus</a:t>
            </a:r>
            <a:r>
              <a:rPr lang="es-ES" dirty="0">
                <a:latin typeface="Montserrat Medium" panose="00000600000000000000" pitchFamily="50" charset="0"/>
              </a:rPr>
              <a:t> vitae </a:t>
            </a:r>
            <a:r>
              <a:rPr lang="es-ES" dirty="0" err="1">
                <a:latin typeface="Montserrat Medium" panose="00000600000000000000" pitchFamily="50" charset="0"/>
              </a:rPr>
              <a:t>tincidunt</a:t>
            </a:r>
            <a:r>
              <a:rPr lang="es-ES" dirty="0">
                <a:latin typeface="Montserrat Medium" panose="00000600000000000000" pitchFamily="50" charset="0"/>
              </a:rPr>
              <a:t>, </a:t>
            </a:r>
            <a:r>
              <a:rPr lang="es-ES" dirty="0" err="1">
                <a:latin typeface="Montserrat Medium" panose="00000600000000000000" pitchFamily="50" charset="0"/>
              </a:rPr>
              <a:t>sodales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habitasse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eget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habitant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nostra</a:t>
            </a:r>
            <a:r>
              <a:rPr lang="es-ES" dirty="0">
                <a:latin typeface="Montserrat Medium" panose="00000600000000000000" pitchFamily="50" charset="0"/>
              </a:rPr>
              <a:t> eros </a:t>
            </a:r>
            <a:r>
              <a:rPr lang="es-ES" dirty="0" err="1">
                <a:latin typeface="Montserrat Medium" panose="00000600000000000000" pitchFamily="50" charset="0"/>
              </a:rPr>
              <a:t>quam</a:t>
            </a:r>
            <a:r>
              <a:rPr lang="es-ES" dirty="0">
                <a:latin typeface="Montserrat Medium" panose="00000600000000000000" pitchFamily="50" charset="0"/>
              </a:rPr>
              <a:t>. </a:t>
            </a:r>
            <a:r>
              <a:rPr lang="es-ES" dirty="0" err="1">
                <a:latin typeface="Montserrat Medium" panose="00000600000000000000" pitchFamily="50" charset="0"/>
              </a:rPr>
              <a:t>Potenti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tempus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tristique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dictum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varius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nullam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aenean</a:t>
            </a:r>
            <a:r>
              <a:rPr lang="es-ES" dirty="0">
                <a:latin typeface="Montserrat Medium" panose="00000600000000000000" pitchFamily="50" charset="0"/>
              </a:rPr>
              <a:t> at </a:t>
            </a:r>
            <a:r>
              <a:rPr lang="es-ES" dirty="0" err="1">
                <a:latin typeface="Montserrat Medium" panose="00000600000000000000" pitchFamily="50" charset="0"/>
              </a:rPr>
              <a:t>duis</a:t>
            </a:r>
            <a:r>
              <a:rPr lang="es-ES" dirty="0">
                <a:latin typeface="Montserrat Medium" panose="00000600000000000000" pitchFamily="50" charset="0"/>
              </a:rPr>
              <a:t> odio, </a:t>
            </a:r>
            <a:r>
              <a:rPr lang="es-ES" dirty="0" err="1">
                <a:latin typeface="Montserrat Medium" panose="00000600000000000000" pitchFamily="50" charset="0"/>
              </a:rPr>
              <a:t>dis</a:t>
            </a:r>
            <a:r>
              <a:rPr lang="es-ES" dirty="0">
                <a:latin typeface="Montserrat Medium" panose="00000600000000000000" pitchFamily="50" charset="0"/>
              </a:rPr>
              <a:t> ultrices </a:t>
            </a:r>
            <a:r>
              <a:rPr lang="es-ES" dirty="0" err="1">
                <a:latin typeface="Montserrat Medium" panose="00000600000000000000" pitchFamily="50" charset="0"/>
              </a:rPr>
              <a:t>cursus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risus</a:t>
            </a:r>
            <a:r>
              <a:rPr lang="es-ES" dirty="0">
                <a:latin typeface="Montserrat Medium" panose="00000600000000000000" pitchFamily="50" charset="0"/>
              </a:rPr>
              <a:t> justo </a:t>
            </a:r>
            <a:r>
              <a:rPr lang="es-ES" dirty="0" err="1">
                <a:latin typeface="Montserrat Medium" panose="00000600000000000000" pitchFamily="50" charset="0"/>
              </a:rPr>
              <a:t>neque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primis</a:t>
            </a:r>
            <a:r>
              <a:rPr lang="es-ES" dirty="0">
                <a:latin typeface="Montserrat Medium" panose="00000600000000000000" pitchFamily="50" charset="0"/>
              </a:rPr>
              <a:t> montes, </a:t>
            </a:r>
            <a:r>
              <a:rPr lang="es-ES" dirty="0" err="1">
                <a:latin typeface="Montserrat Medium" panose="00000600000000000000" pitchFamily="50" charset="0"/>
              </a:rPr>
              <a:t>purus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feugiat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curae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magnis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volutpat</a:t>
            </a:r>
            <a:r>
              <a:rPr lang="es-ES" dirty="0">
                <a:latin typeface="Montserrat Medium" panose="00000600000000000000" pitchFamily="50" charset="0"/>
              </a:rPr>
              <a:t> </a:t>
            </a:r>
            <a:r>
              <a:rPr lang="es-ES" dirty="0" err="1">
                <a:latin typeface="Montserrat Medium" panose="00000600000000000000" pitchFamily="50" charset="0"/>
              </a:rPr>
              <a:t>accumsan</a:t>
            </a:r>
            <a:r>
              <a:rPr lang="es-ES" dirty="0">
                <a:latin typeface="Montserrat Medium" panose="00000600000000000000" pitchFamily="50" charset="0"/>
              </a:rPr>
              <a:t> leo </a:t>
            </a:r>
            <a:r>
              <a:rPr lang="es-ES" dirty="0" err="1">
                <a:latin typeface="Montserrat Medium" panose="00000600000000000000" pitchFamily="50" charset="0"/>
              </a:rPr>
              <a:t>egestas</a:t>
            </a:r>
            <a:r>
              <a:rPr lang="es-ES" dirty="0">
                <a:latin typeface="Montserrat Medium" panose="00000600000000000000" pitchFamily="50" charset="0"/>
              </a:rPr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es-ES" dirty="0" smtClean="0"/>
              <a:t>IMAGEN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3709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Montserrat" pitchFamily="2" charset="0"/>
              </a:rPr>
              <a:t>TITULO</a:t>
            </a:r>
            <a:endParaRPr lang="es-ES" dirty="0">
              <a:latin typeface="Montserrat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ES" sz="1400" dirty="0" err="1">
                <a:latin typeface="Montserrat Medium" panose="00000600000000000000" pitchFamily="50" charset="0"/>
              </a:rPr>
              <a:t>Lorem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ipsum</a:t>
            </a:r>
            <a:r>
              <a:rPr lang="es-ES" sz="1400" dirty="0">
                <a:latin typeface="Montserrat Medium" panose="00000600000000000000" pitchFamily="50" charset="0"/>
              </a:rPr>
              <a:t> dolor </a:t>
            </a:r>
            <a:r>
              <a:rPr lang="es-ES" sz="1400" dirty="0" err="1">
                <a:latin typeface="Montserrat Medium" panose="00000600000000000000" pitchFamily="50" charset="0"/>
              </a:rPr>
              <a:t>sit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amet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consectetur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adipiscing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elit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luctus</a:t>
            </a:r>
            <a:r>
              <a:rPr lang="es-ES" sz="1400" dirty="0"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lobortis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arcu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viverra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venenatis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dignissim</a:t>
            </a:r>
            <a:r>
              <a:rPr lang="es-ES" sz="1400" dirty="0">
                <a:latin typeface="Montserrat Medium" panose="00000600000000000000" pitchFamily="50" charset="0"/>
              </a:rPr>
              <a:t>, a tortor </a:t>
            </a:r>
            <a:r>
              <a:rPr lang="es-ES" sz="1400" dirty="0" err="1">
                <a:latin typeface="Montserrat Medium" panose="00000600000000000000" pitchFamily="50" charset="0"/>
              </a:rPr>
              <a:t>facilisi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auctor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euismod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facilisis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vivamus</a:t>
            </a:r>
            <a:r>
              <a:rPr lang="es-ES" sz="1400" dirty="0">
                <a:latin typeface="Montserrat Medium" panose="00000600000000000000" pitchFamily="50" charset="0"/>
              </a:rPr>
              <a:t> vitae </a:t>
            </a:r>
            <a:r>
              <a:rPr lang="es-ES" sz="1400" dirty="0" err="1">
                <a:latin typeface="Montserrat Medium" panose="00000600000000000000" pitchFamily="50" charset="0"/>
              </a:rPr>
              <a:t>tincidunt</a:t>
            </a:r>
            <a:r>
              <a:rPr lang="es-ES" sz="1400" dirty="0">
                <a:latin typeface="Montserrat Medium" panose="00000600000000000000" pitchFamily="50" charset="0"/>
              </a:rPr>
              <a:t>, </a:t>
            </a:r>
            <a:r>
              <a:rPr lang="es-ES" sz="1400" dirty="0" err="1">
                <a:latin typeface="Montserrat Medium" panose="00000600000000000000" pitchFamily="50" charset="0"/>
              </a:rPr>
              <a:t>sodales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habitasse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eget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habitant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nostra</a:t>
            </a:r>
            <a:r>
              <a:rPr lang="es-ES" sz="1400" dirty="0">
                <a:latin typeface="Montserrat Medium" panose="00000600000000000000" pitchFamily="50" charset="0"/>
              </a:rPr>
              <a:t> eros </a:t>
            </a:r>
            <a:r>
              <a:rPr lang="es-ES" sz="1400" dirty="0" err="1">
                <a:latin typeface="Montserrat Medium" panose="00000600000000000000" pitchFamily="50" charset="0"/>
              </a:rPr>
              <a:t>quam</a:t>
            </a:r>
            <a:r>
              <a:rPr lang="es-ES" sz="1400" dirty="0">
                <a:latin typeface="Montserrat Medium" panose="00000600000000000000" pitchFamily="50" charset="0"/>
              </a:rPr>
              <a:t>. </a:t>
            </a:r>
            <a:r>
              <a:rPr lang="es-ES" sz="1400" dirty="0" err="1">
                <a:latin typeface="Montserrat Medium" panose="00000600000000000000" pitchFamily="50" charset="0"/>
              </a:rPr>
              <a:t>Potenti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tempus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tristique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dictum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varius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nullam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aenean</a:t>
            </a:r>
            <a:r>
              <a:rPr lang="es-ES" sz="1400" dirty="0">
                <a:latin typeface="Montserrat Medium" panose="00000600000000000000" pitchFamily="50" charset="0"/>
              </a:rPr>
              <a:t> at </a:t>
            </a:r>
            <a:r>
              <a:rPr lang="es-ES" sz="1400" dirty="0" err="1">
                <a:latin typeface="Montserrat Medium" panose="00000600000000000000" pitchFamily="50" charset="0"/>
              </a:rPr>
              <a:t>duis</a:t>
            </a:r>
            <a:r>
              <a:rPr lang="es-ES" sz="1400" dirty="0">
                <a:latin typeface="Montserrat Medium" panose="00000600000000000000" pitchFamily="50" charset="0"/>
              </a:rPr>
              <a:t> odio, </a:t>
            </a:r>
            <a:r>
              <a:rPr lang="es-ES" sz="1400" dirty="0" err="1">
                <a:latin typeface="Montserrat Medium" panose="00000600000000000000" pitchFamily="50" charset="0"/>
              </a:rPr>
              <a:t>dis</a:t>
            </a:r>
            <a:r>
              <a:rPr lang="es-ES" sz="1400" dirty="0">
                <a:latin typeface="Montserrat Medium" panose="00000600000000000000" pitchFamily="50" charset="0"/>
              </a:rPr>
              <a:t> ultrices </a:t>
            </a:r>
            <a:r>
              <a:rPr lang="es-ES" sz="1400" dirty="0" err="1">
                <a:latin typeface="Montserrat Medium" panose="00000600000000000000" pitchFamily="50" charset="0"/>
              </a:rPr>
              <a:t>cursus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risus</a:t>
            </a:r>
            <a:r>
              <a:rPr lang="es-ES" sz="1400" dirty="0">
                <a:latin typeface="Montserrat Medium" panose="00000600000000000000" pitchFamily="50" charset="0"/>
              </a:rPr>
              <a:t> justo </a:t>
            </a:r>
            <a:r>
              <a:rPr lang="es-ES" sz="1400" dirty="0" err="1">
                <a:latin typeface="Montserrat Medium" panose="00000600000000000000" pitchFamily="50" charset="0"/>
              </a:rPr>
              <a:t>neque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primis</a:t>
            </a:r>
            <a:r>
              <a:rPr lang="es-ES" sz="1400" dirty="0">
                <a:latin typeface="Montserrat Medium" panose="00000600000000000000" pitchFamily="50" charset="0"/>
              </a:rPr>
              <a:t> montes, </a:t>
            </a:r>
            <a:r>
              <a:rPr lang="es-ES" sz="1400" dirty="0" err="1">
                <a:latin typeface="Montserrat Medium" panose="00000600000000000000" pitchFamily="50" charset="0"/>
              </a:rPr>
              <a:t>purus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feugiat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curae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magnis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volutpat</a:t>
            </a:r>
            <a:r>
              <a:rPr lang="es-ES" sz="1400" dirty="0">
                <a:latin typeface="Montserrat Medium" panose="00000600000000000000" pitchFamily="50" charset="0"/>
              </a:rPr>
              <a:t> </a:t>
            </a:r>
            <a:r>
              <a:rPr lang="es-ES" sz="1400" dirty="0" err="1">
                <a:latin typeface="Montserrat Medium" panose="00000600000000000000" pitchFamily="50" charset="0"/>
              </a:rPr>
              <a:t>accumsan</a:t>
            </a:r>
            <a:r>
              <a:rPr lang="es-ES" sz="1400" dirty="0">
                <a:latin typeface="Montserrat Medium" panose="00000600000000000000" pitchFamily="50" charset="0"/>
              </a:rPr>
              <a:t> leo </a:t>
            </a:r>
            <a:r>
              <a:rPr lang="es-ES" sz="1400" dirty="0" err="1">
                <a:latin typeface="Montserrat Medium" panose="00000600000000000000" pitchFamily="50" charset="0"/>
              </a:rPr>
              <a:t>egestas</a:t>
            </a:r>
            <a:r>
              <a:rPr lang="es-ES" sz="1400" dirty="0">
                <a:latin typeface="Montserrat Medium" panose="00000600000000000000" pitchFamily="50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1613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3881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529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Montserrat</vt:lpstr>
      <vt:lpstr>Montserrat Medium</vt:lpstr>
      <vt:lpstr>Office Theme</vt:lpstr>
      <vt:lpstr>TITULO</vt:lpstr>
      <vt:lpstr>TITULO O TEXTO</vt:lpstr>
      <vt:lpstr>TITULO</vt:lpstr>
      <vt:lpstr>TITULO</vt:lpstr>
      <vt:lpstr>TITULO</vt:lpstr>
      <vt:lpstr>TITULO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paez martin</dc:creator>
  <cp:lastModifiedBy>paez martin</cp:lastModifiedBy>
  <cp:revision>3</cp:revision>
  <dcterms:created xsi:type="dcterms:W3CDTF">2025-01-20T21:36:17Z</dcterms:created>
  <dcterms:modified xsi:type="dcterms:W3CDTF">2025-01-20T21:46:33Z</dcterms:modified>
</cp:coreProperties>
</file>